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4"/>
  </p:notesMasterIdLst>
  <p:sldIdLst>
    <p:sldId id="297" r:id="rId2"/>
    <p:sldId id="261" r:id="rId3"/>
    <p:sldId id="310" r:id="rId4"/>
    <p:sldId id="298" r:id="rId5"/>
    <p:sldId id="308" r:id="rId6"/>
    <p:sldId id="299" r:id="rId7"/>
    <p:sldId id="300" r:id="rId8"/>
    <p:sldId id="301" r:id="rId9"/>
    <p:sldId id="302" r:id="rId10"/>
    <p:sldId id="305" r:id="rId11"/>
    <p:sldId id="306" r:id="rId12"/>
    <p:sldId id="30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68" d="100"/>
          <a:sy n="68" d="100"/>
        </p:scale>
        <p:origin x="336" y="7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arol Knowles" userId="9349430e0539ed2a" providerId="LiveId" clId="{67FE658C-A633-41AB-A3AE-F694CA998351}"/>
    <pc:docChg chg="undo custSel delSld modSld">
      <pc:chgData name="Carol Knowles" userId="9349430e0539ed2a" providerId="LiveId" clId="{67FE658C-A633-41AB-A3AE-F694CA998351}" dt="2026-09-06T21:51:57.689" v="168" actId="20577"/>
      <pc:docMkLst>
        <pc:docMk/>
      </pc:docMkLst>
      <pc:sldChg chg="modSp mod">
        <pc:chgData name="Carol Knowles" userId="9349430e0539ed2a" providerId="LiveId" clId="{67FE658C-A633-41AB-A3AE-F694CA998351}" dt="2026-09-06T21:51:57.689" v="168" actId="20577"/>
        <pc:sldMkLst>
          <pc:docMk/>
          <pc:sldMk cId="821285712" sldId="261"/>
        </pc:sldMkLst>
        <pc:spChg chg="mod">
          <ac:chgData name="Carol Knowles" userId="9349430e0539ed2a" providerId="LiveId" clId="{67FE658C-A633-41AB-A3AE-F694CA998351}" dt="2026-09-06T21:51:57.689" v="168" actId="20577"/>
          <ac:spMkLst>
            <pc:docMk/>
            <pc:sldMk cId="821285712" sldId="261"/>
            <ac:spMk id="2" creationId="{00000000-0000-0000-0000-000000000000}"/>
          </ac:spMkLst>
        </pc:spChg>
      </pc:sldChg>
      <pc:sldChg chg="addSp delSp modSp mod">
        <pc:chgData name="Carol Knowles" userId="9349430e0539ed2a" providerId="LiveId" clId="{67FE658C-A633-41AB-A3AE-F694CA998351}" dt="2026-09-06T21:49:21.015" v="103" actId="1038"/>
        <pc:sldMkLst>
          <pc:docMk/>
          <pc:sldMk cId="512222856" sldId="299"/>
        </pc:sldMkLst>
        <pc:picChg chg="del">
          <ac:chgData name="Carol Knowles" userId="9349430e0539ed2a" providerId="LiveId" clId="{67FE658C-A633-41AB-A3AE-F694CA998351}" dt="2026-09-06T21:45:03.560" v="35" actId="478"/>
          <ac:picMkLst>
            <pc:docMk/>
            <pc:sldMk cId="512222856" sldId="299"/>
            <ac:picMk id="3" creationId="{6A58C492-D586-BECE-7703-14B8B3B0CD2D}"/>
          </ac:picMkLst>
        </pc:picChg>
        <pc:picChg chg="add mod">
          <ac:chgData name="Carol Knowles" userId="9349430e0539ed2a" providerId="LiveId" clId="{67FE658C-A633-41AB-A3AE-F694CA998351}" dt="2026-09-06T21:48:59.735" v="83" actId="1076"/>
          <ac:picMkLst>
            <pc:docMk/>
            <pc:sldMk cId="512222856" sldId="299"/>
            <ac:picMk id="6" creationId="{FF38413C-C4A0-546C-C1EC-1878D817E5A1}"/>
          </ac:picMkLst>
        </pc:picChg>
        <pc:picChg chg="add mod">
          <ac:chgData name="Carol Knowles" userId="9349430e0539ed2a" providerId="LiveId" clId="{67FE658C-A633-41AB-A3AE-F694CA998351}" dt="2026-09-06T21:49:01.811" v="84" actId="1076"/>
          <ac:picMkLst>
            <pc:docMk/>
            <pc:sldMk cId="512222856" sldId="299"/>
            <ac:picMk id="8" creationId="{2F3A01F7-4EAB-2965-781C-0D590847ADB1}"/>
          </ac:picMkLst>
        </pc:picChg>
        <pc:picChg chg="add mod">
          <ac:chgData name="Carol Knowles" userId="9349430e0539ed2a" providerId="LiveId" clId="{67FE658C-A633-41AB-A3AE-F694CA998351}" dt="2026-09-06T21:49:21.015" v="103" actId="1038"/>
          <ac:picMkLst>
            <pc:docMk/>
            <pc:sldMk cId="512222856" sldId="299"/>
            <ac:picMk id="12" creationId="{BB691715-2D02-9218-9237-15E1DDC3C96E}"/>
          </ac:picMkLst>
        </pc:picChg>
        <pc:picChg chg="add mod">
          <ac:chgData name="Carol Knowles" userId="9349430e0539ed2a" providerId="LiveId" clId="{67FE658C-A633-41AB-A3AE-F694CA998351}" dt="2026-09-06T21:49:19.359" v="100" actId="1038"/>
          <ac:picMkLst>
            <pc:docMk/>
            <pc:sldMk cId="512222856" sldId="299"/>
            <ac:picMk id="14" creationId="{556B3329-0DB7-DF16-56B4-E8E2976F9EA7}"/>
          </ac:picMkLst>
        </pc:picChg>
        <pc:picChg chg="add mod">
          <ac:chgData name="Carol Knowles" userId="9349430e0539ed2a" providerId="LiveId" clId="{67FE658C-A633-41AB-A3AE-F694CA998351}" dt="2026-09-06T21:49:16.483" v="93" actId="1038"/>
          <ac:picMkLst>
            <pc:docMk/>
            <pc:sldMk cId="512222856" sldId="299"/>
            <ac:picMk id="16" creationId="{D5A59AD5-4BFA-7C0D-CC53-5A7E97C34B7F}"/>
          </ac:picMkLst>
        </pc:picChg>
      </pc:sldChg>
      <pc:sldChg chg="addSp delSp modSp mod">
        <pc:chgData name="Carol Knowles" userId="9349430e0539ed2a" providerId="LiveId" clId="{67FE658C-A633-41AB-A3AE-F694CA998351}" dt="2026-09-06T21:51:04.747" v="160" actId="1036"/>
        <pc:sldMkLst>
          <pc:docMk/>
          <pc:sldMk cId="3003532778" sldId="300"/>
        </pc:sldMkLst>
        <pc:spChg chg="mod">
          <ac:chgData name="Carol Knowles" userId="9349430e0539ed2a" providerId="LiveId" clId="{67FE658C-A633-41AB-A3AE-F694CA998351}" dt="2026-09-06T21:35:23.906" v="17" actId="20577"/>
          <ac:spMkLst>
            <pc:docMk/>
            <pc:sldMk cId="3003532778" sldId="300"/>
            <ac:spMk id="4" creationId="{0F1EFAA0-8C36-4311-BFC8-9C7201DD162F}"/>
          </ac:spMkLst>
        </pc:spChg>
        <pc:picChg chg="add mod">
          <ac:chgData name="Carol Knowles" userId="9349430e0539ed2a" providerId="LiveId" clId="{67FE658C-A633-41AB-A3AE-F694CA998351}" dt="2026-09-06T21:51:04.747" v="160" actId="1036"/>
          <ac:picMkLst>
            <pc:docMk/>
            <pc:sldMk cId="3003532778" sldId="300"/>
            <ac:picMk id="5" creationId="{E6AFA544-C2E3-033E-57EB-6359CA26A3F2}"/>
          </ac:picMkLst>
        </pc:picChg>
        <pc:picChg chg="del">
          <ac:chgData name="Carol Knowles" userId="9349430e0539ed2a" providerId="LiveId" clId="{67FE658C-A633-41AB-A3AE-F694CA998351}" dt="2026-09-06T21:49:58.115" v="104" actId="478"/>
          <ac:picMkLst>
            <pc:docMk/>
            <pc:sldMk cId="3003532778" sldId="300"/>
            <ac:picMk id="7" creationId="{E641C5D3-BE8B-170F-88E8-38C3BEC5B697}"/>
          </ac:picMkLst>
        </pc:picChg>
      </pc:sldChg>
      <pc:sldChg chg="modSp mod">
        <pc:chgData name="Carol Knowles" userId="9349430e0539ed2a" providerId="LiveId" clId="{67FE658C-A633-41AB-A3AE-F694CA998351}" dt="2026-09-06T21:36:59.860" v="22" actId="20577"/>
        <pc:sldMkLst>
          <pc:docMk/>
          <pc:sldMk cId="1932828486" sldId="305"/>
        </pc:sldMkLst>
        <pc:spChg chg="mod">
          <ac:chgData name="Carol Knowles" userId="9349430e0539ed2a" providerId="LiveId" clId="{67FE658C-A633-41AB-A3AE-F694CA998351}" dt="2026-09-06T21:36:59.860" v="22" actId="20577"/>
          <ac:spMkLst>
            <pc:docMk/>
            <pc:sldMk cId="1932828486" sldId="305"/>
            <ac:spMk id="3" creationId="{8CF75B6F-01AB-40D9-80C1-0C454F2EE8AF}"/>
          </ac:spMkLst>
        </pc:spChg>
      </pc:sldChg>
      <pc:sldChg chg="addSp modSp mod">
        <pc:chgData name="Carol Knowles" userId="9349430e0539ed2a" providerId="LiveId" clId="{67FE658C-A633-41AB-A3AE-F694CA998351}" dt="2026-09-06T21:38:46.302" v="31" actId="1076"/>
        <pc:sldMkLst>
          <pc:docMk/>
          <pc:sldMk cId="1755819759" sldId="306"/>
        </pc:sldMkLst>
        <pc:spChg chg="mod">
          <ac:chgData name="Carol Knowles" userId="9349430e0539ed2a" providerId="LiveId" clId="{67FE658C-A633-41AB-A3AE-F694CA998351}" dt="2026-09-06T21:38:46.302" v="31" actId="1076"/>
          <ac:spMkLst>
            <pc:docMk/>
            <pc:sldMk cId="1755819759" sldId="306"/>
            <ac:spMk id="2" creationId="{D4B531D5-9B23-4C9C-8714-2F2004FFC6A5}"/>
          </ac:spMkLst>
        </pc:spChg>
        <pc:picChg chg="add mod">
          <ac:chgData name="Carol Knowles" userId="9349430e0539ed2a" providerId="LiveId" clId="{67FE658C-A633-41AB-A3AE-F694CA998351}" dt="2026-09-06T21:38:37.562" v="30" actId="1076"/>
          <ac:picMkLst>
            <pc:docMk/>
            <pc:sldMk cId="1755819759" sldId="306"/>
            <ac:picMk id="4" creationId="{8F332FFD-CC50-E0C0-094A-18B3CA32B718}"/>
          </ac:picMkLst>
        </pc:picChg>
      </pc:sldChg>
      <pc:sldChg chg="del">
        <pc:chgData name="Carol Knowles" userId="9349430e0539ed2a" providerId="LiveId" clId="{67FE658C-A633-41AB-A3AE-F694CA998351}" dt="2026-09-06T21:41:11.511" v="32" actId="2696"/>
        <pc:sldMkLst>
          <pc:docMk/>
          <pc:sldMk cId="1015731261" sldId="309"/>
        </pc:sldMkLst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svg"/><Relationship Id="rId1" Type="http://schemas.openxmlformats.org/officeDocument/2006/relationships/image" Target="../media/image5.svg"/><Relationship Id="rId4" Type="http://schemas.openxmlformats.org/officeDocument/2006/relationships/image" Target="../media/image8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svg"/><Relationship Id="rId1" Type="http://schemas.openxmlformats.org/officeDocument/2006/relationships/image" Target="../media/image5.svg"/><Relationship Id="rId4" Type="http://schemas.openxmlformats.org/officeDocument/2006/relationships/image" Target="../media/image8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E42957A-19AC-486C-A184-6C66230F6626}" type="doc">
      <dgm:prSet loTypeId="urn:microsoft.com/office/officeart/2018/5/layout/IconCircleLabelList" loCatId="icon" qsTypeId="urn:microsoft.com/office/officeart/2005/8/quickstyle/simple1#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BFB449B9-B8D9-43A1-9807-7707C535868C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dirty="0"/>
            <a:t>Keep hands, feet and objects to ourselves</a:t>
          </a:r>
          <a:endParaRPr lang="en-US" dirty="0"/>
        </a:p>
      </dgm:t>
    </dgm:pt>
    <dgm:pt modelId="{566B008F-FF92-4A29-8023-4EEE1AA5C70B}" type="parTrans" cxnId="{43A60AF0-FD6A-4887-A6D8-41B4E09A72F4}">
      <dgm:prSet/>
      <dgm:spPr/>
      <dgm:t>
        <a:bodyPr/>
        <a:lstStyle/>
        <a:p>
          <a:endParaRPr lang="en-US"/>
        </a:p>
      </dgm:t>
    </dgm:pt>
    <dgm:pt modelId="{3C9DE001-6707-4E05-970C-A59337BF1208}" type="sibTrans" cxnId="{43A60AF0-FD6A-4887-A6D8-41B4E09A72F4}">
      <dgm:prSet/>
      <dgm:spPr/>
      <dgm:t>
        <a:bodyPr/>
        <a:lstStyle/>
        <a:p>
          <a:endParaRPr lang="en-US"/>
        </a:p>
      </dgm:t>
    </dgm:pt>
    <dgm:pt modelId="{71E1FF1D-FE5E-42D9-BD30-D99B5171FC57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dirty="0"/>
            <a:t>Use quiet calm voices</a:t>
          </a:r>
          <a:endParaRPr lang="en-US" dirty="0"/>
        </a:p>
      </dgm:t>
    </dgm:pt>
    <dgm:pt modelId="{DD696BD1-5C4E-473F-A098-439F71F94C9F}" type="parTrans" cxnId="{51286BAC-67F0-444B-BDE6-CE851511DA40}">
      <dgm:prSet/>
      <dgm:spPr/>
      <dgm:t>
        <a:bodyPr/>
        <a:lstStyle/>
        <a:p>
          <a:endParaRPr lang="en-US"/>
        </a:p>
      </dgm:t>
    </dgm:pt>
    <dgm:pt modelId="{3172A3CC-16B8-44B4-AB64-18E3809E4034}" type="sibTrans" cxnId="{51286BAC-67F0-444B-BDE6-CE851511DA40}">
      <dgm:prSet/>
      <dgm:spPr/>
      <dgm:t>
        <a:bodyPr/>
        <a:lstStyle/>
        <a:p>
          <a:endParaRPr lang="en-US"/>
        </a:p>
      </dgm:t>
    </dgm:pt>
    <dgm:pt modelId="{0B8D28F9-90E6-44FB-A0BB-721E158C9B50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dirty="0"/>
            <a:t>Always follow teacher instructions</a:t>
          </a:r>
          <a:endParaRPr lang="en-US" dirty="0"/>
        </a:p>
      </dgm:t>
    </dgm:pt>
    <dgm:pt modelId="{DF96EA0B-C798-4D23-8025-EE51BD444B85}" type="parTrans" cxnId="{40AC331F-F663-4BFF-BB79-39F2A5FC90C7}">
      <dgm:prSet/>
      <dgm:spPr/>
      <dgm:t>
        <a:bodyPr/>
        <a:lstStyle/>
        <a:p>
          <a:endParaRPr lang="en-US"/>
        </a:p>
      </dgm:t>
    </dgm:pt>
    <dgm:pt modelId="{8B6E73F2-7B03-45E9-929B-116095717403}" type="sibTrans" cxnId="{40AC331F-F663-4BFF-BB79-39F2A5FC90C7}">
      <dgm:prSet/>
      <dgm:spPr/>
      <dgm:t>
        <a:bodyPr/>
        <a:lstStyle/>
        <a:p>
          <a:endParaRPr lang="en-US"/>
        </a:p>
      </dgm:t>
    </dgm:pt>
    <dgm:pt modelId="{18AD918D-C32F-4BD0-8A7F-B273A8159258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dirty="0"/>
            <a:t>Care for the school environment</a:t>
          </a:r>
          <a:endParaRPr lang="en-US" dirty="0"/>
        </a:p>
      </dgm:t>
    </dgm:pt>
    <dgm:pt modelId="{911B968A-826C-4300-8202-B765429D9795}" type="parTrans" cxnId="{D69453BD-E2D2-4A65-BB61-A618B9F77CAC}">
      <dgm:prSet/>
      <dgm:spPr/>
      <dgm:t>
        <a:bodyPr/>
        <a:lstStyle/>
        <a:p>
          <a:endParaRPr lang="en-US"/>
        </a:p>
      </dgm:t>
    </dgm:pt>
    <dgm:pt modelId="{7EBAEEB2-BD2D-42A0-9397-C86641A24CE7}" type="sibTrans" cxnId="{D69453BD-E2D2-4A65-BB61-A618B9F77CAC}">
      <dgm:prSet/>
      <dgm:spPr/>
      <dgm:t>
        <a:bodyPr/>
        <a:lstStyle/>
        <a:p>
          <a:endParaRPr lang="en-US"/>
        </a:p>
      </dgm:t>
    </dgm:pt>
    <dgm:pt modelId="{8D4D2310-E49C-4AC5-90DD-7397EFB16B42}" type="pres">
      <dgm:prSet presAssocID="{1E42957A-19AC-486C-A184-6C66230F6626}" presName="root" presStyleCnt="0">
        <dgm:presLayoutVars>
          <dgm:dir/>
          <dgm:resizeHandles val="exact"/>
        </dgm:presLayoutVars>
      </dgm:prSet>
      <dgm:spPr/>
    </dgm:pt>
    <dgm:pt modelId="{5BB15A27-39A7-4463-8F85-64EA349DD625}" type="pres">
      <dgm:prSet presAssocID="{BFB449B9-B8D9-43A1-9807-7707C535868C}" presName="compNode" presStyleCnt="0"/>
      <dgm:spPr/>
    </dgm:pt>
    <dgm:pt modelId="{94528D03-CCB9-4B17-891F-F7A51C588AE4}" type="pres">
      <dgm:prSet presAssocID="{BFB449B9-B8D9-43A1-9807-7707C535868C}" presName="iconBgRect" presStyleLbl="bgShp" presStyleIdx="0" presStyleCnt="4"/>
      <dgm:spPr/>
    </dgm:pt>
    <dgm:pt modelId="{35106FC9-C830-420A-BDE4-BCF774E7CF78}" type="pres">
      <dgm:prSet presAssocID="{BFB449B9-B8D9-43A1-9807-7707C535868C}" presName="iconRect" presStyleLbl="node1" presStyleIdx="0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ign Language"/>
        </a:ext>
      </dgm:extLst>
    </dgm:pt>
    <dgm:pt modelId="{C9599F6B-D69F-4DD0-8A33-593A03C83D32}" type="pres">
      <dgm:prSet presAssocID="{BFB449B9-B8D9-43A1-9807-7707C535868C}" presName="spaceRect" presStyleCnt="0"/>
      <dgm:spPr/>
    </dgm:pt>
    <dgm:pt modelId="{B976A322-6B10-4D0A-9B40-D9456945C7AA}" type="pres">
      <dgm:prSet presAssocID="{BFB449B9-B8D9-43A1-9807-7707C535868C}" presName="textRect" presStyleLbl="revTx" presStyleIdx="0" presStyleCnt="4">
        <dgm:presLayoutVars>
          <dgm:chMax val="1"/>
          <dgm:chPref val="1"/>
        </dgm:presLayoutVars>
      </dgm:prSet>
      <dgm:spPr/>
    </dgm:pt>
    <dgm:pt modelId="{7482576E-E962-469A-848A-8260F3FDD0CC}" type="pres">
      <dgm:prSet presAssocID="{3C9DE001-6707-4E05-970C-A59337BF1208}" presName="sibTrans" presStyleCnt="0"/>
      <dgm:spPr/>
    </dgm:pt>
    <dgm:pt modelId="{8A711095-C294-457F-85FA-3BD396DF1C20}" type="pres">
      <dgm:prSet presAssocID="{71E1FF1D-FE5E-42D9-BD30-D99B5171FC57}" presName="compNode" presStyleCnt="0"/>
      <dgm:spPr/>
    </dgm:pt>
    <dgm:pt modelId="{4218FDC4-7E81-4F75-B0D0-DD52EDEE4582}" type="pres">
      <dgm:prSet presAssocID="{71E1FF1D-FE5E-42D9-BD30-D99B5171FC57}" presName="iconBgRect" presStyleLbl="bgShp" presStyleIdx="1" presStyleCnt="4"/>
      <dgm:spPr/>
    </dgm:pt>
    <dgm:pt modelId="{D191BFF3-D0AD-4029-952A-8E6A7F361C05}" type="pres">
      <dgm:prSet presAssocID="{71E1FF1D-FE5E-42D9-BD30-D99B5171FC57}" presName="iconRect" presStyleLbl="node1" presStyleIdx="1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Volume"/>
        </a:ext>
      </dgm:extLst>
    </dgm:pt>
    <dgm:pt modelId="{688F1418-9C6F-4154-A646-462436D178DD}" type="pres">
      <dgm:prSet presAssocID="{71E1FF1D-FE5E-42D9-BD30-D99B5171FC57}" presName="spaceRect" presStyleCnt="0"/>
      <dgm:spPr/>
    </dgm:pt>
    <dgm:pt modelId="{08442E67-FF97-42B1-A54C-91A4EA883015}" type="pres">
      <dgm:prSet presAssocID="{71E1FF1D-FE5E-42D9-BD30-D99B5171FC57}" presName="textRect" presStyleLbl="revTx" presStyleIdx="1" presStyleCnt="4">
        <dgm:presLayoutVars>
          <dgm:chMax val="1"/>
          <dgm:chPref val="1"/>
        </dgm:presLayoutVars>
      </dgm:prSet>
      <dgm:spPr/>
    </dgm:pt>
    <dgm:pt modelId="{AEB94329-D6E8-410D-8A9F-D430B2216845}" type="pres">
      <dgm:prSet presAssocID="{3172A3CC-16B8-44B4-AB64-18E3809E4034}" presName="sibTrans" presStyleCnt="0"/>
      <dgm:spPr/>
    </dgm:pt>
    <dgm:pt modelId="{D019C2D2-AF76-45E2-ACD4-0871C7CACA3B}" type="pres">
      <dgm:prSet presAssocID="{0B8D28F9-90E6-44FB-A0BB-721E158C9B50}" presName="compNode" presStyleCnt="0"/>
      <dgm:spPr/>
    </dgm:pt>
    <dgm:pt modelId="{1456872A-5F07-4398-BC8D-A9484386F5B4}" type="pres">
      <dgm:prSet presAssocID="{0B8D28F9-90E6-44FB-A0BB-721E158C9B50}" presName="iconBgRect" presStyleLbl="bgShp" presStyleIdx="2" presStyleCnt="4"/>
      <dgm:spPr/>
    </dgm:pt>
    <dgm:pt modelId="{86BA829B-F308-4BFF-A377-3E8420162B72}" type="pres">
      <dgm:prSet presAssocID="{0B8D28F9-90E6-44FB-A0BB-721E158C9B50}" presName="iconRect" presStyleLbl="node1" presStyleIdx="2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eacher"/>
        </a:ext>
      </dgm:extLst>
    </dgm:pt>
    <dgm:pt modelId="{69A261A9-0285-4CD5-81E3-7B96FC262AAB}" type="pres">
      <dgm:prSet presAssocID="{0B8D28F9-90E6-44FB-A0BB-721E158C9B50}" presName="spaceRect" presStyleCnt="0"/>
      <dgm:spPr/>
    </dgm:pt>
    <dgm:pt modelId="{E69010BB-289F-4D0D-91B2-9DB8403375F8}" type="pres">
      <dgm:prSet presAssocID="{0B8D28F9-90E6-44FB-A0BB-721E158C9B50}" presName="textRect" presStyleLbl="revTx" presStyleIdx="2" presStyleCnt="4">
        <dgm:presLayoutVars>
          <dgm:chMax val="1"/>
          <dgm:chPref val="1"/>
        </dgm:presLayoutVars>
      </dgm:prSet>
      <dgm:spPr/>
    </dgm:pt>
    <dgm:pt modelId="{D0CEAC7E-7074-4A9C-B35D-4FF3A50816E7}" type="pres">
      <dgm:prSet presAssocID="{8B6E73F2-7B03-45E9-929B-116095717403}" presName="sibTrans" presStyleCnt="0"/>
      <dgm:spPr/>
    </dgm:pt>
    <dgm:pt modelId="{7D4EB2F2-5995-4AFE-BFE0-C3C2EC640552}" type="pres">
      <dgm:prSet presAssocID="{18AD918D-C32F-4BD0-8A7F-B273A8159258}" presName="compNode" presStyleCnt="0"/>
      <dgm:spPr/>
    </dgm:pt>
    <dgm:pt modelId="{4D16094A-075B-490B-BFF6-60F0D6B8E20B}" type="pres">
      <dgm:prSet presAssocID="{18AD918D-C32F-4BD0-8A7F-B273A8159258}" presName="iconBgRect" presStyleLbl="bgShp" presStyleIdx="3" presStyleCnt="4"/>
      <dgm:spPr/>
    </dgm:pt>
    <dgm:pt modelId="{6E2C10AF-FC8E-443A-BEB3-76788F013344}" type="pres">
      <dgm:prSet presAssocID="{18AD918D-C32F-4BD0-8A7F-B273A8159258}" presName="iconRect" presStyleLbl="node1" presStyleIdx="3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eciduous tree"/>
        </a:ext>
      </dgm:extLst>
    </dgm:pt>
    <dgm:pt modelId="{88641772-04C5-4E98-A0D3-4E5D3C65260D}" type="pres">
      <dgm:prSet presAssocID="{18AD918D-C32F-4BD0-8A7F-B273A8159258}" presName="spaceRect" presStyleCnt="0"/>
      <dgm:spPr/>
    </dgm:pt>
    <dgm:pt modelId="{34C46D84-314A-410D-BEFC-325C30E839AF}" type="pres">
      <dgm:prSet presAssocID="{18AD918D-C32F-4BD0-8A7F-B273A8159258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40AC331F-F663-4BFF-BB79-39F2A5FC90C7}" srcId="{1E42957A-19AC-486C-A184-6C66230F6626}" destId="{0B8D28F9-90E6-44FB-A0BB-721E158C9B50}" srcOrd="2" destOrd="0" parTransId="{DF96EA0B-C798-4D23-8025-EE51BD444B85}" sibTransId="{8B6E73F2-7B03-45E9-929B-116095717403}"/>
    <dgm:cxn modelId="{139A5221-1AFC-4CED-B530-E9C1CC0853C4}" type="presOf" srcId="{BFB449B9-B8D9-43A1-9807-7707C535868C}" destId="{B976A322-6B10-4D0A-9B40-D9456945C7AA}" srcOrd="0" destOrd="0" presId="urn:microsoft.com/office/officeart/2018/5/layout/IconCircleLabelList"/>
    <dgm:cxn modelId="{3EEF166A-8FB8-4108-89B3-59608F656B25}" type="presOf" srcId="{1E42957A-19AC-486C-A184-6C66230F6626}" destId="{8D4D2310-E49C-4AC5-90DD-7397EFB16B42}" srcOrd="0" destOrd="0" presId="urn:microsoft.com/office/officeart/2018/5/layout/IconCircleLabelList"/>
    <dgm:cxn modelId="{60B1EC6B-4E0E-4A02-88A6-BA1C8D990012}" type="presOf" srcId="{0B8D28F9-90E6-44FB-A0BB-721E158C9B50}" destId="{E69010BB-289F-4D0D-91B2-9DB8403375F8}" srcOrd="0" destOrd="0" presId="urn:microsoft.com/office/officeart/2018/5/layout/IconCircleLabelList"/>
    <dgm:cxn modelId="{7EE18150-855D-4C3D-B4B9-6E3FC86D622B}" type="presOf" srcId="{18AD918D-C32F-4BD0-8A7F-B273A8159258}" destId="{34C46D84-314A-410D-BEFC-325C30E839AF}" srcOrd="0" destOrd="0" presId="urn:microsoft.com/office/officeart/2018/5/layout/IconCircleLabelList"/>
    <dgm:cxn modelId="{4CCDAA76-2756-4D52-B7C0-A10FF09898AC}" type="presOf" srcId="{71E1FF1D-FE5E-42D9-BD30-D99B5171FC57}" destId="{08442E67-FF97-42B1-A54C-91A4EA883015}" srcOrd="0" destOrd="0" presId="urn:microsoft.com/office/officeart/2018/5/layout/IconCircleLabelList"/>
    <dgm:cxn modelId="{51286BAC-67F0-444B-BDE6-CE851511DA40}" srcId="{1E42957A-19AC-486C-A184-6C66230F6626}" destId="{71E1FF1D-FE5E-42D9-BD30-D99B5171FC57}" srcOrd="1" destOrd="0" parTransId="{DD696BD1-5C4E-473F-A098-439F71F94C9F}" sibTransId="{3172A3CC-16B8-44B4-AB64-18E3809E4034}"/>
    <dgm:cxn modelId="{D69453BD-E2D2-4A65-BB61-A618B9F77CAC}" srcId="{1E42957A-19AC-486C-A184-6C66230F6626}" destId="{18AD918D-C32F-4BD0-8A7F-B273A8159258}" srcOrd="3" destOrd="0" parTransId="{911B968A-826C-4300-8202-B765429D9795}" sibTransId="{7EBAEEB2-BD2D-42A0-9397-C86641A24CE7}"/>
    <dgm:cxn modelId="{43A60AF0-FD6A-4887-A6D8-41B4E09A72F4}" srcId="{1E42957A-19AC-486C-A184-6C66230F6626}" destId="{BFB449B9-B8D9-43A1-9807-7707C535868C}" srcOrd="0" destOrd="0" parTransId="{566B008F-FF92-4A29-8023-4EEE1AA5C70B}" sibTransId="{3C9DE001-6707-4E05-970C-A59337BF1208}"/>
    <dgm:cxn modelId="{917B4801-675D-4D07-9A92-68F94935FD56}" type="presParOf" srcId="{8D4D2310-E49C-4AC5-90DD-7397EFB16B42}" destId="{5BB15A27-39A7-4463-8F85-64EA349DD625}" srcOrd="0" destOrd="0" presId="urn:microsoft.com/office/officeart/2018/5/layout/IconCircleLabelList"/>
    <dgm:cxn modelId="{5E49EF17-69CB-4819-8651-FB57C612D8E4}" type="presParOf" srcId="{5BB15A27-39A7-4463-8F85-64EA349DD625}" destId="{94528D03-CCB9-4B17-891F-F7A51C588AE4}" srcOrd="0" destOrd="0" presId="urn:microsoft.com/office/officeart/2018/5/layout/IconCircleLabelList"/>
    <dgm:cxn modelId="{053450FD-B0F0-463C-977B-D213AE2949FD}" type="presParOf" srcId="{5BB15A27-39A7-4463-8F85-64EA349DD625}" destId="{35106FC9-C830-420A-BDE4-BCF774E7CF78}" srcOrd="1" destOrd="0" presId="urn:microsoft.com/office/officeart/2018/5/layout/IconCircleLabelList"/>
    <dgm:cxn modelId="{FDC12DB2-37E9-44E5-B177-E01E060A7CC2}" type="presParOf" srcId="{5BB15A27-39A7-4463-8F85-64EA349DD625}" destId="{C9599F6B-D69F-4DD0-8A33-593A03C83D32}" srcOrd="2" destOrd="0" presId="urn:microsoft.com/office/officeart/2018/5/layout/IconCircleLabelList"/>
    <dgm:cxn modelId="{485A8F1B-53B8-4C44-8CA7-CAAC091B2451}" type="presParOf" srcId="{5BB15A27-39A7-4463-8F85-64EA349DD625}" destId="{B976A322-6B10-4D0A-9B40-D9456945C7AA}" srcOrd="3" destOrd="0" presId="urn:microsoft.com/office/officeart/2018/5/layout/IconCircleLabelList"/>
    <dgm:cxn modelId="{0A54EA3A-F77F-4BE5-8B2E-87E27607CBCB}" type="presParOf" srcId="{8D4D2310-E49C-4AC5-90DD-7397EFB16B42}" destId="{7482576E-E962-469A-848A-8260F3FDD0CC}" srcOrd="1" destOrd="0" presId="urn:microsoft.com/office/officeart/2018/5/layout/IconCircleLabelList"/>
    <dgm:cxn modelId="{69449C3F-C5EB-43B6-8C24-E3D048EDE053}" type="presParOf" srcId="{8D4D2310-E49C-4AC5-90DD-7397EFB16B42}" destId="{8A711095-C294-457F-85FA-3BD396DF1C20}" srcOrd="2" destOrd="0" presId="urn:microsoft.com/office/officeart/2018/5/layout/IconCircleLabelList"/>
    <dgm:cxn modelId="{6B5886C6-A6BD-4879-B830-0BC977D7A9CF}" type="presParOf" srcId="{8A711095-C294-457F-85FA-3BD396DF1C20}" destId="{4218FDC4-7E81-4F75-B0D0-DD52EDEE4582}" srcOrd="0" destOrd="0" presId="urn:microsoft.com/office/officeart/2018/5/layout/IconCircleLabelList"/>
    <dgm:cxn modelId="{9BA68686-1268-4FCC-ACA0-FA6BC73BE4DC}" type="presParOf" srcId="{8A711095-C294-457F-85FA-3BD396DF1C20}" destId="{D191BFF3-D0AD-4029-952A-8E6A7F361C05}" srcOrd="1" destOrd="0" presId="urn:microsoft.com/office/officeart/2018/5/layout/IconCircleLabelList"/>
    <dgm:cxn modelId="{BF835B73-1F3A-48D1-8AA7-94C32C227C04}" type="presParOf" srcId="{8A711095-C294-457F-85FA-3BD396DF1C20}" destId="{688F1418-9C6F-4154-A646-462436D178DD}" srcOrd="2" destOrd="0" presId="urn:microsoft.com/office/officeart/2018/5/layout/IconCircleLabelList"/>
    <dgm:cxn modelId="{E7B3CBE8-3927-4AFF-807D-1DF2F3D2103B}" type="presParOf" srcId="{8A711095-C294-457F-85FA-3BD396DF1C20}" destId="{08442E67-FF97-42B1-A54C-91A4EA883015}" srcOrd="3" destOrd="0" presId="urn:microsoft.com/office/officeart/2018/5/layout/IconCircleLabelList"/>
    <dgm:cxn modelId="{0DAE46A1-8A50-4CCB-B075-5B578B9169F8}" type="presParOf" srcId="{8D4D2310-E49C-4AC5-90DD-7397EFB16B42}" destId="{AEB94329-D6E8-410D-8A9F-D430B2216845}" srcOrd="3" destOrd="0" presId="urn:microsoft.com/office/officeart/2018/5/layout/IconCircleLabelList"/>
    <dgm:cxn modelId="{7AEEE588-DBA0-4BB9-B239-F96E6AE7A1D6}" type="presParOf" srcId="{8D4D2310-E49C-4AC5-90DD-7397EFB16B42}" destId="{D019C2D2-AF76-45E2-ACD4-0871C7CACA3B}" srcOrd="4" destOrd="0" presId="urn:microsoft.com/office/officeart/2018/5/layout/IconCircleLabelList"/>
    <dgm:cxn modelId="{970DBF07-3484-4268-99B2-E5212A24AD79}" type="presParOf" srcId="{D019C2D2-AF76-45E2-ACD4-0871C7CACA3B}" destId="{1456872A-5F07-4398-BC8D-A9484386F5B4}" srcOrd="0" destOrd="0" presId="urn:microsoft.com/office/officeart/2018/5/layout/IconCircleLabelList"/>
    <dgm:cxn modelId="{40D5D800-3976-470A-9FF3-D9513B8ADAF9}" type="presParOf" srcId="{D019C2D2-AF76-45E2-ACD4-0871C7CACA3B}" destId="{86BA829B-F308-4BFF-A377-3E8420162B72}" srcOrd="1" destOrd="0" presId="urn:microsoft.com/office/officeart/2018/5/layout/IconCircleLabelList"/>
    <dgm:cxn modelId="{6BB7AA46-364B-41A3-913C-C28A087C0C1F}" type="presParOf" srcId="{D019C2D2-AF76-45E2-ACD4-0871C7CACA3B}" destId="{69A261A9-0285-4CD5-81E3-7B96FC262AAB}" srcOrd="2" destOrd="0" presId="urn:microsoft.com/office/officeart/2018/5/layout/IconCircleLabelList"/>
    <dgm:cxn modelId="{61BF582E-516C-4A6E-959A-5A8BEFC95141}" type="presParOf" srcId="{D019C2D2-AF76-45E2-ACD4-0871C7CACA3B}" destId="{E69010BB-289F-4D0D-91B2-9DB8403375F8}" srcOrd="3" destOrd="0" presId="urn:microsoft.com/office/officeart/2018/5/layout/IconCircleLabelList"/>
    <dgm:cxn modelId="{7262C4EA-8E05-4CD1-9B6E-683CDCAE4F6D}" type="presParOf" srcId="{8D4D2310-E49C-4AC5-90DD-7397EFB16B42}" destId="{D0CEAC7E-7074-4A9C-B35D-4FF3A50816E7}" srcOrd="5" destOrd="0" presId="urn:microsoft.com/office/officeart/2018/5/layout/IconCircleLabelList"/>
    <dgm:cxn modelId="{A3E70FEA-7EF1-4A93-8285-A6423DE22A29}" type="presParOf" srcId="{8D4D2310-E49C-4AC5-90DD-7397EFB16B42}" destId="{7D4EB2F2-5995-4AFE-BFE0-C3C2EC640552}" srcOrd="6" destOrd="0" presId="urn:microsoft.com/office/officeart/2018/5/layout/IconCircleLabelList"/>
    <dgm:cxn modelId="{0531C5CB-39CD-4879-BCDC-7E4473154EBA}" type="presParOf" srcId="{7D4EB2F2-5995-4AFE-BFE0-C3C2EC640552}" destId="{4D16094A-075B-490B-BFF6-60F0D6B8E20B}" srcOrd="0" destOrd="0" presId="urn:microsoft.com/office/officeart/2018/5/layout/IconCircleLabelList"/>
    <dgm:cxn modelId="{C33E58CB-CE34-4CE0-819A-1022A2531AF3}" type="presParOf" srcId="{7D4EB2F2-5995-4AFE-BFE0-C3C2EC640552}" destId="{6E2C10AF-FC8E-443A-BEB3-76788F013344}" srcOrd="1" destOrd="0" presId="urn:microsoft.com/office/officeart/2018/5/layout/IconCircleLabelList"/>
    <dgm:cxn modelId="{AD86B081-D73A-4DC8-9DBA-9385C0031840}" type="presParOf" srcId="{7D4EB2F2-5995-4AFE-BFE0-C3C2EC640552}" destId="{88641772-04C5-4E98-A0D3-4E5D3C65260D}" srcOrd="2" destOrd="0" presId="urn:microsoft.com/office/officeart/2018/5/layout/IconCircleLabelList"/>
    <dgm:cxn modelId="{B9CCDA27-E6C2-4BA1-B8F0-87C536900FA7}" type="presParOf" srcId="{7D4EB2F2-5995-4AFE-BFE0-C3C2EC640552}" destId="{34C46D84-314A-410D-BEFC-325C30E839AF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528D03-CCB9-4B17-891F-F7A51C588AE4}">
      <dsp:nvSpPr>
        <dsp:cNvPr id="0" name=""/>
        <dsp:cNvSpPr/>
      </dsp:nvSpPr>
      <dsp:spPr>
        <a:xfrm>
          <a:off x="285793" y="833766"/>
          <a:ext cx="888908" cy="888908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5106FC9-C830-420A-BDE4-BCF774E7CF78}">
      <dsp:nvSpPr>
        <dsp:cNvPr id="0" name=""/>
        <dsp:cNvSpPr/>
      </dsp:nvSpPr>
      <dsp:spPr>
        <a:xfrm>
          <a:off x="475232" y="1023206"/>
          <a:ext cx="510029" cy="510029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976A322-6B10-4D0A-9B40-D9456945C7AA}">
      <dsp:nvSpPr>
        <dsp:cNvPr id="0" name=""/>
        <dsp:cNvSpPr/>
      </dsp:nvSpPr>
      <dsp:spPr>
        <a:xfrm>
          <a:off x="1633" y="1999547"/>
          <a:ext cx="1457226" cy="5828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200" kern="1200" dirty="0"/>
            <a:t>Keep hands, feet and objects to ourselves</a:t>
          </a:r>
          <a:endParaRPr lang="en-US" sz="1200" kern="1200" dirty="0"/>
        </a:p>
      </dsp:txBody>
      <dsp:txXfrm>
        <a:off x="1633" y="1999547"/>
        <a:ext cx="1457226" cy="582890"/>
      </dsp:txXfrm>
    </dsp:sp>
    <dsp:sp modelId="{4218FDC4-7E81-4F75-B0D0-DD52EDEE4582}">
      <dsp:nvSpPr>
        <dsp:cNvPr id="0" name=""/>
        <dsp:cNvSpPr/>
      </dsp:nvSpPr>
      <dsp:spPr>
        <a:xfrm>
          <a:off x="1998034" y="833766"/>
          <a:ext cx="888908" cy="888908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191BFF3-D0AD-4029-952A-8E6A7F361C05}">
      <dsp:nvSpPr>
        <dsp:cNvPr id="0" name=""/>
        <dsp:cNvSpPr/>
      </dsp:nvSpPr>
      <dsp:spPr>
        <a:xfrm>
          <a:off x="2187473" y="1023206"/>
          <a:ext cx="510029" cy="510029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442E67-FF97-42B1-A54C-91A4EA883015}">
      <dsp:nvSpPr>
        <dsp:cNvPr id="0" name=""/>
        <dsp:cNvSpPr/>
      </dsp:nvSpPr>
      <dsp:spPr>
        <a:xfrm>
          <a:off x="1713875" y="1999547"/>
          <a:ext cx="1457226" cy="5828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200" kern="1200" dirty="0"/>
            <a:t>Use quiet calm voices</a:t>
          </a:r>
          <a:endParaRPr lang="en-US" sz="1200" kern="1200" dirty="0"/>
        </a:p>
      </dsp:txBody>
      <dsp:txXfrm>
        <a:off x="1713875" y="1999547"/>
        <a:ext cx="1457226" cy="582890"/>
      </dsp:txXfrm>
    </dsp:sp>
    <dsp:sp modelId="{1456872A-5F07-4398-BC8D-A9484386F5B4}">
      <dsp:nvSpPr>
        <dsp:cNvPr id="0" name=""/>
        <dsp:cNvSpPr/>
      </dsp:nvSpPr>
      <dsp:spPr>
        <a:xfrm>
          <a:off x="3710275" y="833766"/>
          <a:ext cx="888908" cy="888908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6BA829B-F308-4BFF-A377-3E8420162B72}">
      <dsp:nvSpPr>
        <dsp:cNvPr id="0" name=""/>
        <dsp:cNvSpPr/>
      </dsp:nvSpPr>
      <dsp:spPr>
        <a:xfrm>
          <a:off x="3899714" y="1023206"/>
          <a:ext cx="510029" cy="510029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9010BB-289F-4D0D-91B2-9DB8403375F8}">
      <dsp:nvSpPr>
        <dsp:cNvPr id="0" name=""/>
        <dsp:cNvSpPr/>
      </dsp:nvSpPr>
      <dsp:spPr>
        <a:xfrm>
          <a:off x="3426116" y="1999547"/>
          <a:ext cx="1457226" cy="5828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200" kern="1200" dirty="0"/>
            <a:t>Always follow teacher instructions</a:t>
          </a:r>
          <a:endParaRPr lang="en-US" sz="1200" kern="1200" dirty="0"/>
        </a:p>
      </dsp:txBody>
      <dsp:txXfrm>
        <a:off x="3426116" y="1999547"/>
        <a:ext cx="1457226" cy="582890"/>
      </dsp:txXfrm>
    </dsp:sp>
    <dsp:sp modelId="{4D16094A-075B-490B-BFF6-60F0D6B8E20B}">
      <dsp:nvSpPr>
        <dsp:cNvPr id="0" name=""/>
        <dsp:cNvSpPr/>
      </dsp:nvSpPr>
      <dsp:spPr>
        <a:xfrm>
          <a:off x="5422516" y="833766"/>
          <a:ext cx="888908" cy="888908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2C10AF-FC8E-443A-BEB3-76788F013344}">
      <dsp:nvSpPr>
        <dsp:cNvPr id="0" name=""/>
        <dsp:cNvSpPr/>
      </dsp:nvSpPr>
      <dsp:spPr>
        <a:xfrm>
          <a:off x="5611956" y="1023206"/>
          <a:ext cx="510029" cy="510029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C46D84-314A-410D-BEFC-325C30E839AF}">
      <dsp:nvSpPr>
        <dsp:cNvPr id="0" name=""/>
        <dsp:cNvSpPr/>
      </dsp:nvSpPr>
      <dsp:spPr>
        <a:xfrm>
          <a:off x="5138357" y="1999547"/>
          <a:ext cx="1457226" cy="5828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200" kern="1200" dirty="0"/>
            <a:t>Care for the school environment</a:t>
          </a:r>
          <a:endParaRPr lang="en-US" sz="1200" kern="1200" dirty="0"/>
        </a:p>
      </dsp:txBody>
      <dsp:txXfrm>
        <a:off x="5138357" y="1999547"/>
        <a:ext cx="1457226" cy="58289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17927F-912E-4688-B26A-5F45446B7A49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0FE663-1C3C-45C6-878D-C6342FB132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67325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5759" y="2166364"/>
            <a:ext cx="11471565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15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996250"/>
            <a:ext cx="9144000" cy="1309255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40010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91048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191" y="2208879"/>
            <a:ext cx="10515600" cy="16764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6000" b="0" spc="15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3191" y="4010334"/>
            <a:ext cx="10515600" cy="1174639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9/6/2026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004444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05344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0391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428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7008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07008" y="2656566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31230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31230" y="2656564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529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46213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2118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7008" y="2120054"/>
            <a:ext cx="6126480" cy="4114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89023" y="2147486"/>
            <a:ext cx="3200400" cy="343231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24402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0160" y="2211494"/>
            <a:ext cx="6126480" cy="393192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32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0688" y="2150621"/>
            <a:ext cx="3200400" cy="34290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33862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53115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19312" y="0"/>
            <a:ext cx="27432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0624" y="274638"/>
            <a:ext cx="2402380" cy="58975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274638"/>
            <a:ext cx="7973291" cy="58975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422854"/>
            <a:ext cx="2743196" cy="365125"/>
          </a:xfrm>
        </p:spPr>
        <p:txBody>
          <a:bodyPr/>
          <a:lstStyle/>
          <a:p>
            <a:fld id="{96DFF08F-DC6B-4601-B491-B0F83F6DD2DA}" type="datetimeFigureOut">
              <a:rPr lang="en-US" dirty="0"/>
              <a:t>9/6/2026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776135" y="6422854"/>
            <a:ext cx="4279669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3048" y="6422854"/>
            <a:ext cx="879759" cy="365125"/>
          </a:xfrm>
        </p:spPr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0813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83" y="176109"/>
            <a:ext cx="12188952" cy="16459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2919" y="2011680"/>
            <a:ext cx="9784080" cy="4206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9/6/2026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722319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tx1"/>
        </a:buClr>
        <a:buFont typeface="Wingdings" pitchFamily="2" charset="2"/>
        <a:buChar char="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400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686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846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718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29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062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9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s://www.westdenton.newcastle.sch.uk/" TargetMode="Externa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EBDEA4-2A66-47C1-86BA-CDD3E04BAA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63246" y="2194560"/>
            <a:ext cx="6905666" cy="1739347"/>
          </a:xfrm>
        </p:spPr>
        <p:txBody>
          <a:bodyPr>
            <a:normAutofit/>
          </a:bodyPr>
          <a:lstStyle/>
          <a:p>
            <a:r>
              <a:rPr lang="en-GB" dirty="0">
                <a:latin typeface="Calibri"/>
                <a:ea typeface="Calibri"/>
                <a:cs typeface="Calibri"/>
              </a:rPr>
              <a:t>Welcome to </a:t>
            </a:r>
            <a:r>
              <a:rPr lang="en-GB" dirty="0">
                <a:solidFill>
                  <a:srgbClr val="FF0000"/>
                </a:solidFill>
                <a:latin typeface="Calibri"/>
                <a:ea typeface="Calibri"/>
                <a:cs typeface="Calibri"/>
              </a:rPr>
              <a:t>Tulip Class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EBCE8BB-6C0D-4EB8-9C4E-AC3EBBCB5C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3099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 descr="A group of kids standing in blue circles&#10;&#10;AI-generated content may be incorrect.">
            <a:extLst>
              <a:ext uri="{FF2B5EF4-FFF2-40B4-BE49-F238E27FC236}">
                <a16:creationId xmlns:a16="http://schemas.microsoft.com/office/drawing/2014/main" id="{842DAC3F-7004-BE17-C816-B01652AEC6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6636" y="598637"/>
            <a:ext cx="2749933" cy="2749933"/>
          </a:xfrm>
          <a:prstGeom prst="rect">
            <a:avLst/>
          </a:prstGeom>
          <a:ln>
            <a:noFill/>
          </a:ln>
        </p:spPr>
      </p:pic>
      <p:pic>
        <p:nvPicPr>
          <p:cNvPr id="3" name="Picture 2" descr="A red flower with green leaves&#10;&#10;AI-generated content may be incorrect.">
            <a:extLst>
              <a:ext uri="{FF2B5EF4-FFF2-40B4-BE49-F238E27FC236}">
                <a16:creationId xmlns:a16="http://schemas.microsoft.com/office/drawing/2014/main" id="{66B49427-8DB0-557F-C530-13F94AE7BD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4255" y="3504370"/>
            <a:ext cx="1443720" cy="2762674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096742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Rectangle 50">
            <a:extLst>
              <a:ext uri="{FF2B5EF4-FFF2-40B4-BE49-F238E27FC236}">
                <a16:creationId xmlns:a16="http://schemas.microsoft.com/office/drawing/2014/main" id="{5F9F5EB8-AB42-47FD-8F4A-176C0A4B1B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2059012"/>
            <a:ext cx="12188952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4E59D7C1-6E25-48C3-B420-ED45FFDB7D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27262" y="0"/>
            <a:ext cx="6064738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6374EBE0-04D0-42B1-93D5-4FC7C9EBAD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19691" y="2054942"/>
            <a:ext cx="6072309" cy="18287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49950" y="2194560"/>
            <a:ext cx="5418961" cy="1739347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ctr">
              <a:lnSpc>
                <a:spcPct val="80000"/>
              </a:lnSpc>
            </a:pPr>
            <a:r>
              <a:rPr lang="en-US" sz="2900" spc="150">
                <a:solidFill>
                  <a:schemeClr val="tx2"/>
                </a:solidFill>
              </a:rPr>
              <a:t>       OUR </a:t>
            </a:r>
            <a:r>
              <a:rPr lang="en-US" sz="2900" spc="150" dirty="0">
                <a:solidFill>
                  <a:schemeClr val="tx2"/>
                </a:solidFill>
              </a:rPr>
              <a:t>Vision</a:t>
            </a:r>
            <a:br>
              <a:rPr lang="en-US" dirty="0"/>
            </a:br>
            <a:br>
              <a:rPr lang="en-US" sz="2900" spc="150" dirty="0"/>
            </a:br>
            <a:r>
              <a:rPr lang="en-US" sz="2900" spc="150" dirty="0">
                <a:solidFill>
                  <a:schemeClr val="tx2"/>
                </a:solidFill>
              </a:rPr>
              <a:t>       Enjoying Learning and Growing Together</a:t>
            </a:r>
            <a:br>
              <a:rPr lang="en-US" sz="2900" spc="150" dirty="0"/>
            </a:br>
            <a:endParaRPr lang="en-US" sz="2900" spc="150">
              <a:solidFill>
                <a:schemeClr val="tx2"/>
              </a:solidFill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E1EAEB6D-60FF-455D-B8CC-2AC963CE03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125497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2"/>
              </a:solidFill>
            </a:endParaRPr>
          </a:p>
        </p:txBody>
      </p:sp>
      <p:pic>
        <p:nvPicPr>
          <p:cNvPr id="46" name="Content Placeholder 45">
            <a:extLst>
              <a:ext uri="{FF2B5EF4-FFF2-40B4-BE49-F238E27FC236}">
                <a16:creationId xmlns:a16="http://schemas.microsoft.com/office/drawing/2014/main" id="{8FCAFAEE-B876-948E-4836-751A5103BB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34275" y="1115817"/>
            <a:ext cx="4851141" cy="4584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12857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4EE6E4A-F4CC-8E93-C434-F31DD16608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8E734C-F82D-9272-EF7D-8CCB498F8A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2919" y="284176"/>
            <a:ext cx="9784080" cy="1508760"/>
          </a:xfrm>
        </p:spPr>
        <p:txBody>
          <a:bodyPr>
            <a:normAutofit/>
          </a:bodyPr>
          <a:lstStyle/>
          <a:p>
            <a:r>
              <a:rPr lang="en-GB"/>
              <a:t>School rules</a:t>
            </a:r>
          </a:p>
        </p:txBody>
      </p:sp>
      <p:graphicFrame>
        <p:nvGraphicFramePr>
          <p:cNvPr id="13" name="Content Placeholder 2">
            <a:extLst>
              <a:ext uri="{FF2B5EF4-FFF2-40B4-BE49-F238E27FC236}">
                <a16:creationId xmlns:a16="http://schemas.microsoft.com/office/drawing/2014/main" id="{8D59E479-1E3B-ADDB-7023-A4A9A3B030E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25416263"/>
              </p:ext>
            </p:extLst>
          </p:nvPr>
        </p:nvGraphicFramePr>
        <p:xfrm>
          <a:off x="205798" y="2476595"/>
          <a:ext cx="6597218" cy="34162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0" name="Picture 29" descr="A chart of a school rules&#10;&#10;AI-generated content may be incorrect.">
            <a:extLst>
              <a:ext uri="{FF2B5EF4-FFF2-40B4-BE49-F238E27FC236}">
                <a16:creationId xmlns:a16="http://schemas.microsoft.com/office/drawing/2014/main" id="{391C685D-EC44-DAE1-46D5-090DF40F73C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51951" y="410009"/>
            <a:ext cx="5243079" cy="6453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7118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Calibri"/>
                <a:ea typeface="Calibri"/>
                <a:cs typeface="Calibri"/>
              </a:rPr>
              <a:t>Attendance and punctuality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4000" dirty="0">
                <a:latin typeface="Calibri"/>
                <a:ea typeface="Calibri"/>
                <a:cs typeface="Calibri"/>
              </a:rPr>
              <a:t>School begins at 8.45am for all children.</a:t>
            </a:r>
          </a:p>
          <a:p>
            <a:r>
              <a:rPr lang="en-GB" sz="4000" dirty="0">
                <a:latin typeface="Calibri"/>
                <a:ea typeface="Calibri"/>
                <a:cs typeface="Calibri"/>
              </a:rPr>
              <a:t>Breakfast clubs runs from 7.30am if needed.</a:t>
            </a:r>
          </a:p>
          <a:p>
            <a:r>
              <a:rPr lang="en-GB" sz="4000" dirty="0">
                <a:latin typeface="Calibri"/>
                <a:ea typeface="Calibri"/>
                <a:cs typeface="Calibri"/>
              </a:rPr>
              <a:t>Children should be at school every day and on time.</a:t>
            </a:r>
          </a:p>
          <a:p>
            <a:r>
              <a:rPr lang="en-GB" sz="4000" dirty="0">
                <a:latin typeface="Calibri"/>
                <a:ea typeface="Calibri"/>
                <a:cs typeface="Calibri"/>
              </a:rPr>
              <a:t>Good attendance and punctuality sets good habits for the future.</a:t>
            </a:r>
          </a:p>
        </p:txBody>
      </p:sp>
    </p:spTree>
    <p:extLst>
      <p:ext uri="{BB962C8B-B14F-4D97-AF65-F5344CB8AC3E}">
        <p14:creationId xmlns:p14="http://schemas.microsoft.com/office/powerpoint/2010/main" val="39364335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E6E37985-09B8-4F09-93C7-44CB3EDE52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26198"/>
            <a:ext cx="12192000" cy="600560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F592F28-F4B5-C552-2602-FE7F422DD5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2693" y="745236"/>
            <a:ext cx="7586613" cy="5367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9429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4D9C4F3-3A51-4F45-8A5D-AAD196BF7D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176109"/>
            <a:ext cx="12188952" cy="16459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A503723-718F-4B68-87A6-CF51E50190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277" y="284176"/>
            <a:ext cx="3670874" cy="150876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Uniform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49EDF0-76EB-4218-900A-6398201DF2A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34277" y="2011680"/>
            <a:ext cx="3676678" cy="4206240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Smart school uniform sets the tone for a day of learning.</a:t>
            </a:r>
          </a:p>
          <a:p>
            <a:r>
              <a:rPr lang="en-US"/>
              <a:t>Remember school shoes, stud earrings (if pierced), smart hairstyles. 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4DBFBD2-23B9-4007-B82F-D0C3944070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25190" y="0"/>
            <a:ext cx="756681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F38413C-C4A0-546C-C1EC-1878D817E5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3321" y="583931"/>
            <a:ext cx="3325274" cy="227555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F3A01F7-4EAB-2965-781C-0D590847AD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3589" y="574754"/>
            <a:ext cx="3616670" cy="232724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B691715-2D02-9218-9237-15E1DDC3C96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6029" y="3306972"/>
            <a:ext cx="2845743" cy="258126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56B3329-0DB7-DF16-56B4-E8E2976F9EA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5866" y="3682449"/>
            <a:ext cx="1618328" cy="282308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5A59AD5-4BFA-7C0D-CC53-5A7E97C34B7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4538" y="3196240"/>
            <a:ext cx="3233275" cy="2558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2228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id="{C4D9C4F3-3A51-4F45-8A5D-AAD196BF7D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176109"/>
            <a:ext cx="12188952" cy="16459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197E968-6299-46CB-AAF3-607B6BB044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2919" y="284176"/>
            <a:ext cx="9784080" cy="150876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PE – Physical education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F1EFAA0-8C36-4311-BFC8-9C7201DD16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02920" y="2011680"/>
            <a:ext cx="6263640" cy="420624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PE is part of the National Curriculum.</a:t>
            </a:r>
          </a:p>
          <a:p>
            <a:r>
              <a:rPr lang="en-US" dirty="0"/>
              <a:t>Our PE day is </a:t>
            </a:r>
            <a:r>
              <a:rPr lang="en-US" b="1" dirty="0"/>
              <a:t>Monday</a:t>
            </a:r>
            <a:r>
              <a:rPr lang="en-US" dirty="0"/>
              <a:t>.</a:t>
            </a:r>
          </a:p>
          <a:p>
            <a:r>
              <a:rPr lang="en-US" dirty="0"/>
              <a:t>Children are to come in their PE tops or school </a:t>
            </a:r>
          </a:p>
          <a:p>
            <a:pPr marL="0" indent="0">
              <a:buNone/>
            </a:pPr>
            <a:r>
              <a:rPr lang="en-US" dirty="0"/>
              <a:t>t-shirt for the day.</a:t>
            </a:r>
          </a:p>
          <a:p>
            <a:r>
              <a:rPr lang="en-US" dirty="0"/>
              <a:t>Children can wear black tracksuit bottoms and school jumpers if it is cold. Usually shorts.</a:t>
            </a:r>
          </a:p>
          <a:p>
            <a:r>
              <a:rPr lang="en-US" dirty="0"/>
              <a:t>Other clothing is </a:t>
            </a:r>
            <a:r>
              <a:rPr lang="en-US" b="1" dirty="0"/>
              <a:t>not</a:t>
            </a:r>
            <a:r>
              <a:rPr lang="en-US" dirty="0"/>
              <a:t> allowed.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6AFA544-C2E3-033E-57EB-6359CA26A3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2319" y="2405577"/>
            <a:ext cx="4773193" cy="3905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5327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4DE9B1-28A1-4728-865C-72824233DB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#WDPSYearofReading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99DEDA-2ACD-49DF-81D3-25B2EB4721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4000" cap="all" dirty="0"/>
              <a:t>WE ARE A READING SCHOOL!</a:t>
            </a:r>
            <a:endParaRPr lang="en-GB" dirty="0"/>
          </a:p>
          <a:p>
            <a:r>
              <a:rPr lang="en-GB" dirty="0"/>
              <a:t>Our ambition is for every child to read by 7 using a synthetic phonics approach and to develop a love of reading for fluency and comprehension in order to access a broad and balanced curriculum. We do everything to make this happen.</a:t>
            </a:r>
          </a:p>
        </p:txBody>
      </p:sp>
      <p:pic>
        <p:nvPicPr>
          <p:cNvPr id="4" name="Picture 3" descr="C:\Users\Taylor.jessica\AppData\Local\Microsoft\Windows\INetCache\Content.MSO\B27E8B46.tmp">
            <a:extLst>
              <a:ext uri="{FF2B5EF4-FFF2-40B4-BE49-F238E27FC236}">
                <a16:creationId xmlns:a16="http://schemas.microsoft.com/office/drawing/2014/main" id="{E73BB637-51B4-428C-BB99-C4A7FA2001DF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199" y="4114799"/>
            <a:ext cx="3525929" cy="1175657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C:\Users\Taylor.jessica\AppData\Local\Microsoft\Windows\INetCache\Content.MSO\CB9B3010.tmp">
            <a:extLst>
              <a:ext uri="{FF2B5EF4-FFF2-40B4-BE49-F238E27FC236}">
                <a16:creationId xmlns:a16="http://schemas.microsoft.com/office/drawing/2014/main" id="{6688144F-5D39-4055-9B96-F3E90D10DD80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8097" y="3917314"/>
            <a:ext cx="3111274" cy="1373142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A tree and a book&#10;&#10;AI-generated content may be incorrect.">
            <a:extLst>
              <a:ext uri="{FF2B5EF4-FFF2-40B4-BE49-F238E27FC236}">
                <a16:creationId xmlns:a16="http://schemas.microsoft.com/office/drawing/2014/main" id="{540F8763-74C8-6930-AF05-E056D3BD23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11748" y="286259"/>
            <a:ext cx="1264826" cy="1270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85689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918D53E2-5279-4AF5-A32F-3615A67D2C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0">
            <a:scrgbClr r="0" g="0" b="0"/>
          </a:lnRef>
          <a:fillRef idx="1001">
            <a:schemeClr val="dk2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2432818-1B2C-408D-93F1-667C5008A2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639097"/>
            <a:ext cx="3410810" cy="557882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A204BA0-45A5-4CA0-9B91-D715BFAE3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3393" y="1042219"/>
            <a:ext cx="2713703" cy="4827638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099BDD"/>
                </a:solidFill>
              </a:rPr>
              <a:t>RWInc – our method to teach phonics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FFAB98-5987-4234-956B-FFED20B798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29315" y="639098"/>
            <a:ext cx="6822605" cy="3593946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 fontAlgn="t">
              <a:buNone/>
            </a:pPr>
            <a:r>
              <a:rPr lang="en-GB" sz="1500" b="1"/>
              <a:t>Reading</a:t>
            </a:r>
            <a:endParaRPr lang="en-GB" sz="1500"/>
          </a:p>
          <a:p>
            <a:pPr fontAlgn="t"/>
            <a:r>
              <a:rPr lang="en-GB" sz="1500"/>
              <a:t>When using RWI to read the children will:</a:t>
            </a:r>
          </a:p>
          <a:p>
            <a:pPr lvl="0" fontAlgn="t"/>
            <a:r>
              <a:rPr lang="en-GB" sz="1500"/>
              <a:t>Learn 44 sounds and the corresponding letter/letter groups using simple prompts</a:t>
            </a:r>
          </a:p>
          <a:p>
            <a:pPr lvl="0" fontAlgn="t"/>
            <a:r>
              <a:rPr lang="en-GB" sz="1500"/>
              <a:t>Learn to read words using sound blending (Fred talk)</a:t>
            </a:r>
          </a:p>
          <a:p>
            <a:pPr lvl="0" fontAlgn="t"/>
            <a:r>
              <a:rPr lang="en-GB" sz="1500"/>
              <a:t>Read lively stories featuring words they have learnt to sound out</a:t>
            </a:r>
          </a:p>
          <a:p>
            <a:pPr lvl="0" fontAlgn="t"/>
            <a:r>
              <a:rPr lang="en-GB" sz="1500"/>
              <a:t>Show that they comprehend the stories by answering 'Find It' and 'Prove It’</a:t>
            </a:r>
          </a:p>
          <a:p>
            <a:r>
              <a:rPr lang="en-GB" sz="1500"/>
              <a:t>Miss Knowles is our phonics leader.</a:t>
            </a:r>
          </a:p>
          <a:p>
            <a:r>
              <a:rPr lang="en-GB" sz="1500"/>
              <a:t>Children </a:t>
            </a:r>
            <a:r>
              <a:rPr lang="en-GB" sz="1500" b="1"/>
              <a:t>will</a:t>
            </a:r>
            <a:r>
              <a:rPr lang="en-GB" sz="1500"/>
              <a:t> read every day in school and </a:t>
            </a:r>
            <a:r>
              <a:rPr lang="en-GB" sz="1500" b="1"/>
              <a:t>we expect </a:t>
            </a:r>
            <a:r>
              <a:rPr lang="en-GB" sz="1500"/>
              <a:t>them to read every day at home.</a:t>
            </a:r>
          </a:p>
        </p:txBody>
      </p:sp>
      <p:pic>
        <p:nvPicPr>
          <p:cNvPr id="4" name="Picture 3" descr="C:\Users\Taylor.jessica\AppData\Local\Microsoft\Windows\INetCache\Content.MSO\B27E8B46.tmp">
            <a:extLst>
              <a:ext uri="{FF2B5EF4-FFF2-40B4-BE49-F238E27FC236}">
                <a16:creationId xmlns:a16="http://schemas.microsoft.com/office/drawing/2014/main" id="{1CD7543B-E5D9-4C31-B6B0-37BCE28A75A6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07827" y="4553084"/>
            <a:ext cx="6181915" cy="168597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043509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C0A29-BD9E-4A30-B3EF-8DC06DDDCE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homework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F75B6F-01AB-40D9-80C1-0C454F2EE8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2400" b="1" dirty="0"/>
              <a:t>Homework in Reception consists of:</a:t>
            </a:r>
          </a:p>
          <a:p>
            <a:pPr marL="0" indent="0">
              <a:buNone/>
            </a:pPr>
            <a:endParaRPr lang="en-US" b="1" dirty="0"/>
          </a:p>
          <a:p>
            <a:pPr lvl="1"/>
            <a:r>
              <a:rPr lang="en-GB" sz="2400" dirty="0"/>
              <a:t>Daily reading – phonics book and a reading for enjoyment book to share with an adult</a:t>
            </a:r>
          </a:p>
          <a:p>
            <a:pPr lvl="1"/>
            <a:r>
              <a:rPr lang="en-GB" sz="2400" dirty="0"/>
              <a:t>Books are swapped over on a </a:t>
            </a:r>
            <a:r>
              <a:rPr lang="en-GB" sz="2400" b="1" dirty="0"/>
              <a:t>Monday</a:t>
            </a:r>
          </a:p>
          <a:p>
            <a:pPr marL="228600" lvl="1" indent="0">
              <a:buNone/>
            </a:pPr>
            <a:endParaRPr lang="en-GB" sz="2400" dirty="0"/>
          </a:p>
          <a:p>
            <a:pPr marL="228600" lvl="1" indent="0">
              <a:buNone/>
            </a:pPr>
            <a:endParaRPr lang="en-GB" sz="2400" dirty="0"/>
          </a:p>
          <a:p>
            <a:pPr lvl="1"/>
            <a:r>
              <a:rPr lang="en-GB" sz="2400" dirty="0"/>
              <a:t>This sets good habits for moving on in education and the world of work.</a:t>
            </a:r>
          </a:p>
          <a:p>
            <a:pPr lvl="1"/>
            <a:r>
              <a:rPr lang="en-GB" sz="2400" dirty="0"/>
              <a:t>It is tightly focused on core learning – it helps to build perseverance.</a:t>
            </a:r>
          </a:p>
          <a:p>
            <a:pPr lvl="1"/>
            <a:r>
              <a:rPr lang="en-GB" sz="2400" dirty="0"/>
              <a:t>Teachers will keep a record of children who complete homework.</a:t>
            </a:r>
          </a:p>
        </p:txBody>
      </p:sp>
    </p:spTree>
    <p:extLst>
      <p:ext uri="{BB962C8B-B14F-4D97-AF65-F5344CB8AC3E}">
        <p14:creationId xmlns:p14="http://schemas.microsoft.com/office/powerpoint/2010/main" val="19328284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621227B1-1586-4CEF-A0F1-E3C7FFBD4A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2059012"/>
            <a:ext cx="12188952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A7695ED-335C-4D08-AA65-0EDC27309B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3657600"/>
            <a:ext cx="12188952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4B531D5-9B23-4C9C-8714-2F2004FFC6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169" y="4207467"/>
            <a:ext cx="11471565" cy="173934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80000"/>
              </a:lnSpc>
            </a:pPr>
            <a:r>
              <a:rPr lang="en-US" sz="6000" spc="150" dirty="0"/>
              <a:t>How to find out more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F7C7C2-F800-4F6D-820E-6A778D0BD3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24000" y="5566518"/>
            <a:ext cx="9144000" cy="838437"/>
          </a:xfrm>
        </p:spPr>
        <p:txBody>
          <a:bodyPr vert="horz" lIns="91440" tIns="45720" rIns="91440" bIns="45720" rtlCol="0">
            <a:normAutofit/>
          </a:bodyPr>
          <a:lstStyle/>
          <a:p>
            <a:pPr algn="ctr"/>
            <a:r>
              <a:rPr lang="en-US" sz="2000"/>
              <a:t>Our school website: </a:t>
            </a:r>
            <a:r>
              <a:rPr lang="en-US" sz="2000" b="0">
                <a:hlinkClick r:id="rId2"/>
              </a:rPr>
              <a:t>https://www.westdenton.newcastle.sch.uk/</a:t>
            </a:r>
            <a:r>
              <a:rPr lang="en-US" sz="2000" b="0"/>
              <a:t> </a:t>
            </a:r>
            <a:endParaRPr lang="en-US" sz="2000"/>
          </a:p>
        </p:txBody>
      </p:sp>
      <p:pic>
        <p:nvPicPr>
          <p:cNvPr id="5" name="Picture 4" descr="A close-up of a school website&#10;&#10;AI-generated content may be incorrect.">
            <a:extLst>
              <a:ext uri="{FF2B5EF4-FFF2-40B4-BE49-F238E27FC236}">
                <a16:creationId xmlns:a16="http://schemas.microsoft.com/office/drawing/2014/main" id="{1BE2AE15-87DE-10A2-275B-C47AFD9B14F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8374" b="32512"/>
          <a:stretch>
            <a:fillRect/>
          </a:stretch>
        </p:blipFill>
        <p:spPr>
          <a:xfrm>
            <a:off x="20" y="10"/>
            <a:ext cx="12191980" cy="365758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F332FFD-CC50-E0C0-094A-18B3CA32B7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3048" y="0"/>
            <a:ext cx="12192000" cy="4428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8197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FB2836FF-945C-48EA-A449-7EDFC73F67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19691" y="0"/>
            <a:ext cx="6069743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3BC7947-FCF0-4F53-A871-5E847286C3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125497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5E04DFB-DE39-4410-A457-DD1B62DE06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19691" y="176109"/>
            <a:ext cx="6069743" cy="16459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E4EB18F-FC44-4A64-A2C3-900E29C00C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49961" y="284176"/>
            <a:ext cx="5094980" cy="1508760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tx2"/>
                </a:solidFill>
              </a:rPr>
              <a:t>If you need to talk to us…</a:t>
            </a:r>
          </a:p>
        </p:txBody>
      </p:sp>
      <p:pic>
        <p:nvPicPr>
          <p:cNvPr id="5" name="Picture 4" descr="A group of kids standing in blue circles&#10;&#10;AI-generated content may be incorrect.">
            <a:extLst>
              <a:ext uri="{FF2B5EF4-FFF2-40B4-BE49-F238E27FC236}">
                <a16:creationId xmlns:a16="http://schemas.microsoft.com/office/drawing/2014/main" id="{904E4F90-F8D0-5A24-BC05-CEDF4A236B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4275" y="982706"/>
            <a:ext cx="4851141" cy="4851141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299DDF-1A12-43F9-A723-3C16D76FE4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54363" y="2011680"/>
            <a:ext cx="5090578" cy="4206240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bg1"/>
                </a:solidFill>
              </a:rPr>
              <a:t>We can pass on small pieces of information at the beginning of the day.</a:t>
            </a:r>
          </a:p>
          <a:p>
            <a:r>
              <a:rPr lang="en-GB">
                <a:solidFill>
                  <a:schemeClr val="bg1"/>
                </a:solidFill>
              </a:rPr>
              <a:t>If you would like to talk more in-depth, please make an appointment with the office. We’re here to listen and address things as soon as possible.</a:t>
            </a:r>
          </a:p>
        </p:txBody>
      </p:sp>
    </p:spTree>
    <p:extLst>
      <p:ext uri="{BB962C8B-B14F-4D97-AF65-F5344CB8AC3E}">
        <p14:creationId xmlns:p14="http://schemas.microsoft.com/office/powerpoint/2010/main" val="8884229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nded">
  <a:themeElements>
    <a:clrScheme name="Banded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Bande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nded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TM03090430[[fn=Banded]]</Template>
  <TotalTime>0</TotalTime>
  <Words>449</Words>
  <Application>Microsoft Office PowerPoint</Application>
  <PresentationFormat>Widescreen</PresentationFormat>
  <Paragraphs>49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Corbel</vt:lpstr>
      <vt:lpstr>Wingdings</vt:lpstr>
      <vt:lpstr>Banded</vt:lpstr>
      <vt:lpstr>Welcome to Tulip Class</vt:lpstr>
      <vt:lpstr>       OUR Vision         Enjoying Learning and Growing Together </vt:lpstr>
      <vt:lpstr>School rules</vt:lpstr>
      <vt:lpstr>Attendance and punctuality</vt:lpstr>
      <vt:lpstr>PowerPoint Presentation</vt:lpstr>
      <vt:lpstr>Uniform</vt:lpstr>
      <vt:lpstr>PE – Physical education</vt:lpstr>
      <vt:lpstr>#WDPSYearofReading</vt:lpstr>
      <vt:lpstr>RWInc – our method to teach phonics</vt:lpstr>
      <vt:lpstr>homework</vt:lpstr>
      <vt:lpstr>How to find out more</vt:lpstr>
      <vt:lpstr>If you need to talk to us…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Behaviour update</dc:title>
  <dc:creator>Gavin Johnston</dc:creator>
  <cp:lastModifiedBy>Carol Knowles</cp:lastModifiedBy>
  <cp:revision>204</cp:revision>
  <dcterms:created xsi:type="dcterms:W3CDTF">2021-09-05T09:47:29Z</dcterms:created>
  <dcterms:modified xsi:type="dcterms:W3CDTF">2026-09-06T21:51:59Z</dcterms:modified>
</cp:coreProperties>
</file>