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F9BBA6-DD05-138F-EA5B-ED34823C6024}" v="1" dt="2026-06-09T13:46:05.976"/>
    <p1510:client id="{A6B9BA6B-8131-2977-9CFB-4F5FE99ACCAA}" v="22" dt="2026-06-08T06:19:24.4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CDA4AE-9AC6-3F11-4689-14301A301A4C}"/>
              </a:ext>
            </a:extLst>
          </p:cNvPr>
          <p:cNvSpPr txBox="1"/>
          <p:nvPr/>
        </p:nvSpPr>
        <p:spPr>
          <a:xfrm>
            <a:off x="393615" y="306715"/>
            <a:ext cx="6306186" cy="369332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Dreaming Outloud Pro"/>
                <a:cs typeface="Dreaming Outloud Pro"/>
              </a:rPr>
              <a:t>Science Y3 Forces and Magnets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0C1078-0EF5-CD89-517D-692A06EDA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970822"/>
              </p:ext>
            </p:extLst>
          </p:nvPr>
        </p:nvGraphicFramePr>
        <p:xfrm>
          <a:off x="393615" y="719815"/>
          <a:ext cx="3330592" cy="2849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198">
                  <a:extLst>
                    <a:ext uri="{9D8B030D-6E8A-4147-A177-3AD203B41FA5}">
                      <a16:colId xmlns:a16="http://schemas.microsoft.com/office/drawing/2014/main" val="3532692990"/>
                    </a:ext>
                  </a:extLst>
                </a:gridCol>
                <a:gridCol w="550015">
                  <a:extLst>
                    <a:ext uri="{9D8B030D-6E8A-4147-A177-3AD203B41FA5}">
                      <a16:colId xmlns:a16="http://schemas.microsoft.com/office/drawing/2014/main" val="661733514"/>
                    </a:ext>
                  </a:extLst>
                </a:gridCol>
                <a:gridCol w="560181">
                  <a:extLst>
                    <a:ext uri="{9D8B030D-6E8A-4147-A177-3AD203B41FA5}">
                      <a16:colId xmlns:a16="http://schemas.microsoft.com/office/drawing/2014/main" val="271954287"/>
                    </a:ext>
                  </a:extLst>
                </a:gridCol>
                <a:gridCol w="1110198">
                  <a:extLst>
                    <a:ext uri="{9D8B030D-6E8A-4147-A177-3AD203B41FA5}">
                      <a16:colId xmlns:a16="http://schemas.microsoft.com/office/drawing/2014/main" val="2614243209"/>
                    </a:ext>
                  </a:extLst>
                </a:gridCol>
              </a:tblGrid>
              <a:tr h="34389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FF0000"/>
                          </a:solidFill>
                          <a:latin typeface="Dreaming Outloud Pro"/>
                        </a:rPr>
                        <a:t>Famous Scientist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l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Sir Isaac Newton is a famous 17th-century scientist and mathematician born in Woolsthorpe, Lincolnshire. He is best known for his three Laws of Motion and his ground breaking discovery of gravity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inspired by watching an apple fall from a tree.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2527150"/>
                  </a:ext>
                </a:extLst>
              </a:tr>
              <a:tr h="1233560">
                <a:tc gridSpan="2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lvl="0" algn="ctr">
                        <a:buNone/>
                      </a:pPr>
                      <a:endParaRPr lang="en-US" sz="1400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Dreaming Outloud Pro"/>
                        </a:rPr>
                        <a:t>Isaac Newton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6161209"/>
                  </a:ext>
                </a:extLst>
              </a:tr>
              <a:tr h="616780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867904"/>
                  </a:ext>
                </a:extLst>
              </a:tr>
              <a:tr h="35733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Physics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9999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Chemistry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Biology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31349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92A6B82-7DFE-556C-F200-DCCCE6EAE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043791"/>
              </p:ext>
            </p:extLst>
          </p:nvPr>
        </p:nvGraphicFramePr>
        <p:xfrm>
          <a:off x="6882583" y="211984"/>
          <a:ext cx="4925818" cy="693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2909">
                  <a:extLst>
                    <a:ext uri="{9D8B030D-6E8A-4147-A177-3AD203B41FA5}">
                      <a16:colId xmlns:a16="http://schemas.microsoft.com/office/drawing/2014/main" val="3867154949"/>
                    </a:ext>
                  </a:extLst>
                </a:gridCol>
                <a:gridCol w="2462909">
                  <a:extLst>
                    <a:ext uri="{9D8B030D-6E8A-4147-A177-3AD203B41FA5}">
                      <a16:colId xmlns:a16="http://schemas.microsoft.com/office/drawing/2014/main" val="497071025"/>
                    </a:ext>
                  </a:extLst>
                </a:gridCol>
              </a:tblGrid>
              <a:tr h="693870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Dreaming Outloud Pro"/>
                        </a:rPr>
                        <a:t>LKS2 Autumn </a:t>
                      </a:r>
                      <a:r>
                        <a:rPr lang="en-US" dirty="0">
                          <a:solidFill>
                            <a:schemeClr val="tx1"/>
                          </a:solidFill>
                          <a:latin typeface="Dreaming Outloud Pro"/>
                        </a:rPr>
                        <a:t>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606871"/>
                  </a:ext>
                </a:extLst>
              </a:tr>
            </a:tbl>
          </a:graphicData>
        </a:graphic>
      </p:graphicFrame>
      <p:pic>
        <p:nvPicPr>
          <p:cNvPr id="4" name="Picture 3" descr="A black and white icon of a plant in a vase&#10;&#10;AI-generated content may be incorrect.">
            <a:extLst>
              <a:ext uri="{FF2B5EF4-FFF2-40B4-BE49-F238E27FC236}">
                <a16:creationId xmlns:a16="http://schemas.microsoft.com/office/drawing/2014/main" id="{52882B02-D897-2FDB-8169-39507BB41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512" y="2604727"/>
            <a:ext cx="567167" cy="547547"/>
          </a:xfrm>
          <a:prstGeom prst="rect">
            <a:avLst/>
          </a:prstGeom>
        </p:spPr>
      </p:pic>
      <p:pic>
        <p:nvPicPr>
          <p:cNvPr id="10" name="Picture 9" descr="A black and white symbol with a magnet and a flower&#10;&#10;AI-generated content may be incorrect.">
            <a:extLst>
              <a:ext uri="{FF2B5EF4-FFF2-40B4-BE49-F238E27FC236}">
                <a16:creationId xmlns:a16="http://schemas.microsoft.com/office/drawing/2014/main" id="{13F1F600-8F89-915C-93D5-303D7E144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99" y="2671801"/>
            <a:ext cx="696410" cy="489826"/>
          </a:xfrm>
          <a:prstGeom prst="rect">
            <a:avLst/>
          </a:prstGeom>
        </p:spPr>
      </p:pic>
      <p:pic>
        <p:nvPicPr>
          <p:cNvPr id="11" name="Picture 10" descr="A black and white icon of a beaker and a beaker&#10;&#10;AI-generated content may be incorrect.">
            <a:extLst>
              <a:ext uri="{FF2B5EF4-FFF2-40B4-BE49-F238E27FC236}">
                <a16:creationId xmlns:a16="http://schemas.microsoft.com/office/drawing/2014/main" id="{717595A2-D86D-55C2-E5C9-672FC893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723" y="2604727"/>
            <a:ext cx="562375" cy="556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5689" y="245059"/>
            <a:ext cx="659639" cy="627720"/>
          </a:xfrm>
          <a:prstGeom prst="rect">
            <a:avLst/>
          </a:prstGeom>
        </p:spPr>
      </p:pic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CC19662-7D04-0354-5385-7CDBFAEDB3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588377"/>
              </p:ext>
            </p:extLst>
          </p:nvPr>
        </p:nvGraphicFramePr>
        <p:xfrm>
          <a:off x="393615" y="3597738"/>
          <a:ext cx="6306186" cy="3074099"/>
        </p:xfrm>
        <a:graphic>
          <a:graphicData uri="http://schemas.openxmlformats.org/drawingml/2006/table">
            <a:tbl>
              <a:tblPr firstRow="1" firstCol="1" bandRow="1"/>
              <a:tblGrid>
                <a:gridCol w="1041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64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forces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Pushes and pulls on an object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pull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Being moved towards something.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push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Being moved away from something.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surface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outside of something.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resistance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Any force slowing down movement.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friction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pushing force between two surfaces.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magnet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object that attracts magnetic materials towards it by an invisible force.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magnetic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Objects attracted to a magnet because they contain iron, nickel or cobalt.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magnetic field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Area around a magnet where the magnetic force will attract magnetic objects.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poles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two opposite ends of a magnet directing the magnetic field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 panose="03050502040302030504"/>
                          <a:ea typeface="Calibri"/>
                          <a:cs typeface="Times New Roman"/>
                        </a:rPr>
                        <a:t>repel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force pushing something away.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D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24409268-832C-AD9F-094A-401B76773AAD}"/>
              </a:ext>
            </a:extLst>
          </p:cNvPr>
          <p:cNvSpPr txBox="1"/>
          <p:nvPr/>
        </p:nvSpPr>
        <p:spPr>
          <a:xfrm>
            <a:off x="6882583" y="938929"/>
            <a:ext cx="4925817" cy="3899016"/>
          </a:xfrm>
          <a:prstGeom prst="rect">
            <a:avLst/>
          </a:prstGeom>
          <a:noFill/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Arial" panose="020B0604020202020204" pitchFamily="34" charset="0"/>
              </a:rPr>
              <a:t>Key Knowledge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Forces are pushes &amp; pulls. They make objects start moving, speed up, slow down or stop.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When you push down on a surface, the opposite push force is called the reaction force.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Friction is a force resisting movement between two surfaces, slowing down an object.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The material of an object can affect how much friction occurs between surfaces.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A magnet has an invisible area around it (a magnetic field) that pulls in magnetic materials.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The metals iron, nickel &amp; cobalt are magnetic.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If a material is magnetic, it will be attracted to a magnet. If a material is non-magnetic, it will not be attracted to a magnet.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Magnetic forces happen without contact (touching) so can happen at a distance.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The stronger a magnet, the further it can attract magnetic materials.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Poles are the opposite ends of magnets. One end attracts (pulls) and the other repels (pushes) magnetic materials.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Opposites attract so two different poles will pull together but like poles repel each other.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Everyday objects such as computers, fridges, freezers, TVs &amp; compasses all use magnets.</a:t>
            </a:r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2584" y="5003561"/>
            <a:ext cx="4925816" cy="1570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3050" y="760608"/>
            <a:ext cx="2916752" cy="1080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3510" y="1881502"/>
            <a:ext cx="2926291" cy="16484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003" y="1185151"/>
            <a:ext cx="1123923" cy="106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72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376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Microsoft account</cp:lastModifiedBy>
  <cp:revision>157</cp:revision>
  <dcterms:created xsi:type="dcterms:W3CDTF">2025-12-18T18:51:28Z</dcterms:created>
  <dcterms:modified xsi:type="dcterms:W3CDTF">2026-10-02T09:02:43Z</dcterms:modified>
</cp:coreProperties>
</file>