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97" r:id="rId2"/>
    <p:sldId id="312" r:id="rId3"/>
    <p:sldId id="310" r:id="rId4"/>
    <p:sldId id="298" r:id="rId5"/>
    <p:sldId id="308" r:id="rId6"/>
    <p:sldId id="311" r:id="rId7"/>
    <p:sldId id="300" r:id="rId8"/>
    <p:sldId id="301" r:id="rId9"/>
    <p:sldId id="302" r:id="rId10"/>
    <p:sldId id="303" r:id="rId11"/>
    <p:sldId id="305" r:id="rId12"/>
    <p:sldId id="315" r:id="rId13"/>
    <p:sldId id="313" r:id="rId14"/>
    <p:sldId id="314" r:id="rId15"/>
    <p:sldId id="306" r:id="rId16"/>
    <p:sldId id="30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A93017-BED2-5915-35F8-F5031D507A9E}" v="17" dt="2026-09-02T16:22:31.055"/>
    <p1510:client id="{BDCBEAF0-AAB0-E461-5ADD-2A96488B132A}" v="33" dt="2026-09-02T14:51:33.3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10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0FE663-1C3C-45C6-878D-C6342FB132E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923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renaissance.com/products/practice/accelerated-reader-360/?int_content=int_web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DEA4-2A66-47C1-86BA-CDD3E04BAA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Welcome to the JASMINE Class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608" y="183338"/>
            <a:ext cx="1793280" cy="17531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5E2B66-1986-B4E9-5A6C-182720C6E0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4780" y="3803767"/>
            <a:ext cx="4322439" cy="316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EA67E-7642-FECF-AF53-4837053C8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Draft values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D7417C-B2A4-1B2F-FE67-36C290E18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7789" y="2011680"/>
            <a:ext cx="8054340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9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E6E4A-F4CC-8E93-C434-F31DD1660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E734C-F82D-9272-EF7D-8CCB498F8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CA020-1B81-A2AC-EF00-EDF1ACC5C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4000"/>
              <a:t>Keep hands, feet and objects to ourselves</a:t>
            </a:r>
          </a:p>
          <a:p>
            <a:pPr marL="457200" indent="-457200">
              <a:buAutoNum type="arabicPeriod"/>
            </a:pPr>
            <a:r>
              <a:rPr lang="en-GB" sz="4000"/>
              <a:t>Use quiet calm voices</a:t>
            </a:r>
          </a:p>
          <a:p>
            <a:pPr marL="457200" indent="-457200">
              <a:buAutoNum type="arabicPeriod"/>
            </a:pPr>
            <a:r>
              <a:rPr lang="en-GB" sz="4000"/>
              <a:t>Always follow teacher instructions</a:t>
            </a:r>
          </a:p>
          <a:p>
            <a:pPr marL="457200" indent="-457200">
              <a:buAutoNum type="arabicPeriod"/>
            </a:pPr>
            <a:r>
              <a:rPr lang="en-GB" sz="4000"/>
              <a:t>Care for the school environment</a:t>
            </a:r>
          </a:p>
        </p:txBody>
      </p:sp>
    </p:spTree>
    <p:extLst>
      <p:ext uri="{BB962C8B-B14F-4D97-AF65-F5344CB8AC3E}">
        <p14:creationId xmlns:p14="http://schemas.microsoft.com/office/powerpoint/2010/main" val="15071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latin typeface="Calibri"/>
                <a:ea typeface="Calibri"/>
                <a:cs typeface="Calibri"/>
              </a:rPr>
              <a:t>School begins at 8.45am for all children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Breakfast clubs runs from 7.30am if needed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Children should be at school every day and on time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Good attendance and punctuality sets good habits for the future</a:t>
            </a:r>
          </a:p>
        </p:txBody>
      </p:sp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663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E25-4AC6-1EBA-309D-059846D5D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40E48-2FD2-76E5-B41F-5C5D9BBBBB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6035040" cy="42062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/>
              <a:t>Smart uniform sets the tone for a day of learning.</a:t>
            </a:r>
          </a:p>
          <a:p>
            <a:endParaRPr lang="en-US" sz="3200"/>
          </a:p>
          <a:p>
            <a:r>
              <a:rPr lang="en-US" sz="3200" dirty="0"/>
              <a:t>Remember school shoes, stud earrings (if pierced)and smart hairstyles.</a:t>
            </a:r>
          </a:p>
          <a:p>
            <a:r>
              <a:rPr lang="en-US" sz="3200" dirty="0"/>
              <a:t>No </a:t>
            </a:r>
            <a:r>
              <a:rPr lang="en-US" sz="3200" dirty="0" err="1"/>
              <a:t>squishies</a:t>
            </a:r>
            <a:r>
              <a:rPr lang="en-US" sz="3200" dirty="0"/>
              <a:t>  - health and safety</a:t>
            </a:r>
          </a:p>
        </p:txBody>
      </p:sp>
    </p:spTree>
    <p:extLst>
      <p:ext uri="{BB962C8B-B14F-4D97-AF65-F5344CB8AC3E}">
        <p14:creationId xmlns:p14="http://schemas.microsoft.com/office/powerpoint/2010/main" val="1772217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PE is part of the National Curriculum.</a:t>
            </a:r>
          </a:p>
          <a:p>
            <a:r>
              <a:rPr lang="en-GB" dirty="0"/>
              <a:t>Our PE days are Thursday and Friday</a:t>
            </a:r>
          </a:p>
          <a:p>
            <a:r>
              <a:rPr lang="en-GB" dirty="0"/>
              <a:t>Children are to come in their PE tops or school T-shirt for the day.</a:t>
            </a:r>
          </a:p>
          <a:p>
            <a:r>
              <a:rPr lang="en-GB" dirty="0"/>
              <a:t>Children can wear black tracksuit bottoms and school jumpers if it is cold. Usually shorts.</a:t>
            </a:r>
          </a:p>
          <a:p>
            <a:r>
              <a:rPr lang="en-GB" dirty="0"/>
              <a:t>Other clothing is </a:t>
            </a:r>
            <a:r>
              <a:rPr lang="en-GB" b="1" dirty="0"/>
              <a:t>not</a:t>
            </a:r>
            <a:r>
              <a:rPr lang="en-GB" dirty="0"/>
              <a:t> allowed.</a:t>
            </a:r>
          </a:p>
          <a:p>
            <a:r>
              <a:rPr lang="en-GB" dirty="0"/>
              <a:t>(Swimming kit and days / costs as necessary) 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1650F5-6626-448E-C933-F45034B2CF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2823"/>
          <a:stretch>
            <a:fillRect/>
          </a:stretch>
        </p:blipFill>
        <p:spPr>
          <a:xfrm>
            <a:off x="6859884" y="2441181"/>
            <a:ext cx="4055165" cy="245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/>
              <a:t>WE ARE A READING SCHOOL!</a:t>
            </a:r>
            <a:endParaRPr lang="en-GB"/>
          </a:p>
          <a:p>
            <a:r>
              <a:rPr lang="en-GB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E73BB637-51B4-428C-BB99-C4A7FA2001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99" y="4114799"/>
            <a:ext cx="3525929" cy="1175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097" y="3917314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1748" y="286259"/>
            <a:ext cx="1264826" cy="12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04BA0-45A5-4CA0-9B91-D715BFAE3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RWInc</a:t>
            </a:r>
            <a:r>
              <a:rPr lang="en-GB"/>
              <a:t> – our method to teach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FAB98-5987-4234-956B-FFED20B79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fontAlgn="t">
              <a:buNone/>
            </a:pPr>
            <a:r>
              <a:rPr lang="en-GB" b="1"/>
              <a:t>Reading</a:t>
            </a:r>
            <a:endParaRPr lang="en-GB"/>
          </a:p>
          <a:p>
            <a:pPr fontAlgn="t"/>
            <a:r>
              <a:rPr lang="en-GB"/>
              <a:t>When using RWI to read the children will:</a:t>
            </a:r>
          </a:p>
          <a:p>
            <a:pPr lvl="0" fontAlgn="t"/>
            <a:r>
              <a:rPr lang="en-GB"/>
              <a:t>Learn 44 sounds and the corresponding letter/letter groups using simple prompts</a:t>
            </a:r>
          </a:p>
          <a:p>
            <a:pPr lvl="0" fontAlgn="t"/>
            <a:r>
              <a:rPr lang="en-GB"/>
              <a:t>Learn to read words using sound blending (Fred talk)</a:t>
            </a:r>
          </a:p>
          <a:p>
            <a:pPr lvl="0" fontAlgn="t"/>
            <a:r>
              <a:rPr lang="en-GB"/>
              <a:t>Read lively stories featuring words they have learnt to sound out</a:t>
            </a:r>
          </a:p>
          <a:p>
            <a:pPr lvl="0" fontAlgn="t"/>
            <a:r>
              <a:rPr lang="en-GB"/>
              <a:t>Show that they comprehend the stories by answering 'Find It' and 'Prove It’</a:t>
            </a:r>
          </a:p>
          <a:p>
            <a:r>
              <a:rPr lang="en-GB"/>
              <a:t>Miss Knowles is our phonics leader.</a:t>
            </a:r>
          </a:p>
          <a:p>
            <a:r>
              <a:rPr lang="en-GB"/>
              <a:t>Children </a:t>
            </a:r>
            <a:r>
              <a:rPr lang="en-GB" b="1"/>
              <a:t>will</a:t>
            </a:r>
            <a:r>
              <a:rPr lang="en-GB"/>
              <a:t> read every day in school and </a:t>
            </a:r>
            <a:r>
              <a:rPr lang="en-GB" b="1"/>
              <a:t>we expect </a:t>
            </a:r>
            <a:r>
              <a:rPr lang="en-GB"/>
              <a:t>them to read every day at home.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1CD7543B-E5D9-4C31-B6B0-37BCE28A75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071" y="1616558"/>
            <a:ext cx="2186987" cy="571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4350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6C20-EF43-45B8-A992-C8C91A2E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Accelerated reader – a love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01B3F-CA57-422F-BC94-A27DF657F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/>
              <a:t>What is Accelerated Reader? </a:t>
            </a:r>
            <a:endParaRPr lang="en-GB"/>
          </a:p>
          <a:p>
            <a:r>
              <a:rPr lang="en-GB" u="sng">
                <a:hlinkClick r:id="rId2"/>
              </a:rPr>
              <a:t>Accelerated Reader</a:t>
            </a:r>
            <a:r>
              <a:rPr lang="en-GB"/>
              <a:t> is a computer program that helps teachers manage and monitor children’s independent reading practice. Your child picks a book at their own level and reads it at their own pace. When finished, your child takes a short quiz on the computer. (Passing the quiz is an indication that your child understood what was read.) </a:t>
            </a:r>
          </a:p>
          <a:p>
            <a:r>
              <a:rPr lang="en-GB"/>
              <a:t>Accelerated Reader gives children and teachers feedback based on the quiz results, which the teacher then uses to help your child set goals and direct ongoing reading practice</a:t>
            </a:r>
          </a:p>
        </p:txBody>
      </p:sp>
      <p:pic>
        <p:nvPicPr>
          <p:cNvPr id="4" name="Picture 3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5524D4C6-CD92-413A-8AE7-2C96B52FDA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724" y="5069822"/>
            <a:ext cx="2798902" cy="1144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1884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Homework in KS2 consists of:</a:t>
            </a:r>
          </a:p>
          <a:p>
            <a:pPr lvl="1"/>
            <a:r>
              <a:rPr lang="en-GB" dirty="0"/>
              <a:t>Daily reading</a:t>
            </a:r>
          </a:p>
          <a:p>
            <a:pPr lvl="1"/>
            <a:r>
              <a:rPr lang="en-GB" dirty="0"/>
              <a:t>Daily spelling</a:t>
            </a:r>
          </a:p>
          <a:p>
            <a:pPr lvl="1"/>
            <a:r>
              <a:rPr lang="en-GB" dirty="0"/>
              <a:t>Maths </a:t>
            </a:r>
          </a:p>
          <a:p>
            <a:pPr lvl="1"/>
            <a:r>
              <a:rPr lang="en-GB" dirty="0"/>
              <a:t>It is set on a Friday and ‘collected’ on the next Friday, or before this if the work is already complete.</a:t>
            </a:r>
          </a:p>
          <a:p>
            <a:pPr lvl="1"/>
            <a:r>
              <a:rPr lang="en-GB" dirty="0"/>
              <a:t>This sets good habits for moving on in education and the world of work.</a:t>
            </a:r>
          </a:p>
          <a:p>
            <a:pPr lvl="1"/>
            <a:r>
              <a:rPr lang="en-GB" dirty="0"/>
              <a:t>It is tightly focused on core learning – it helps to build perseverance.</a:t>
            </a:r>
          </a:p>
          <a:p>
            <a:pPr lvl="1"/>
            <a:r>
              <a:rPr lang="en-GB" dirty="0"/>
              <a:t>Teachers will keep a record of children who complete homework.</a:t>
            </a:r>
          </a:p>
        </p:txBody>
      </p:sp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7217D-C3FE-D3E8-D067-6CF38F79E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A11A3A-1469-B9FE-8AA7-760EE8FAE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519" y="80495"/>
            <a:ext cx="10116962" cy="669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5777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BBF98-D46F-A129-D27F-BE6E6FB5D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CE8588-8656-D47A-636C-B5D6CB711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805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340F56-E9F7-88F9-E0F5-D4CD27C0B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DBE061-CE61-2684-ABD2-0545A9597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74" y="749576"/>
            <a:ext cx="11851651" cy="53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21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 dirty="0"/>
              <a:t>Our school website: </a:t>
            </a:r>
            <a:r>
              <a:rPr lang="en-GB" b="0" dirty="0">
                <a:ea typeface="+mn-lt"/>
                <a:cs typeface="+mn-lt"/>
              </a:rPr>
              <a:t>New website ready to launch VERY soon!</a:t>
            </a:r>
            <a:endParaRPr lang="en-GB" dirty="0">
              <a:ea typeface="+mn-lt"/>
              <a:cs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82FC7-8596-8F6A-EF62-51589FFA9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80" y="2979805"/>
            <a:ext cx="8239760" cy="2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197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>
            <a:normAutofit/>
          </a:bodyPr>
          <a:lstStyle/>
          <a:p>
            <a:r>
              <a:rPr lang="en-GB" sz="3700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277" y="2011680"/>
            <a:ext cx="3676678" cy="4206240"/>
          </a:xfrm>
        </p:spPr>
        <p:txBody>
          <a:bodyPr>
            <a:normAutofit/>
          </a:bodyPr>
          <a:lstStyle/>
          <a:p>
            <a:r>
              <a:rPr lang="en-GB"/>
              <a:t>We can pass on small pieces of information at the beginning of the day.</a:t>
            </a:r>
          </a:p>
          <a:p>
            <a:r>
              <a:rPr lang="en-GB"/>
              <a:t>If you would like to talk more in-depth, please make an appointment with the office. We’re here to listen and address things as soon as possible.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DBFBD2-23B9-4007-B82F-D0C394407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190" y="0"/>
            <a:ext cx="756681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572"/>
          <a:stretch>
            <a:fillRect/>
          </a:stretch>
        </p:blipFill>
        <p:spPr>
          <a:xfrm>
            <a:off x="5262368" y="598634"/>
            <a:ext cx="6283602" cy="561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22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10</TotalTime>
  <Words>560</Words>
  <Application>Microsoft Office PowerPoint</Application>
  <PresentationFormat>Widescreen</PresentationFormat>
  <Paragraphs>56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Banded</vt:lpstr>
      <vt:lpstr>Welcome to the JASMINE Class</vt:lpstr>
      <vt:lpstr>Draft values</vt:lpstr>
      <vt:lpstr>School rules</vt:lpstr>
      <vt:lpstr>Attendance and punctuality</vt:lpstr>
      <vt:lpstr>PowerPoint Presentation</vt:lpstr>
      <vt:lpstr>Uniform</vt:lpstr>
      <vt:lpstr>PE – Physical education</vt:lpstr>
      <vt:lpstr>#WDPSYearofReading</vt:lpstr>
      <vt:lpstr>RWInc – our method to teach phonics</vt:lpstr>
      <vt:lpstr>Accelerated reader – a love of reading</vt:lpstr>
      <vt:lpstr>homework</vt:lpstr>
      <vt:lpstr>PowerPoint Presentation</vt:lpstr>
      <vt:lpstr>PowerPoint Presentation</vt:lpstr>
      <vt:lpstr>PowerPoint Presentation</vt:lpstr>
      <vt:lpstr>How to find out more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Jenks, Laura</cp:lastModifiedBy>
  <cp:revision>34</cp:revision>
  <dcterms:created xsi:type="dcterms:W3CDTF">2021-09-05T09:47:29Z</dcterms:created>
  <dcterms:modified xsi:type="dcterms:W3CDTF">2026-09-28T12:30:00Z</dcterms:modified>
</cp:coreProperties>
</file>